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61" r:id="rId4"/>
    <p:sldId id="262" r:id="rId5"/>
    <p:sldId id="266" r:id="rId6"/>
    <p:sldId id="274" r:id="rId7"/>
    <p:sldId id="257" r:id="rId8"/>
    <p:sldId id="263" r:id="rId9"/>
    <p:sldId id="268" r:id="rId10"/>
    <p:sldId id="269" r:id="rId11"/>
    <p:sldId id="270" r:id="rId12"/>
    <p:sldId id="264" r:id="rId13"/>
    <p:sldId id="265" r:id="rId14"/>
    <p:sldId id="258" r:id="rId15"/>
    <p:sldId id="26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>
                <a:solidFill>
                  <a:srgbClr val="0070C0"/>
                </a:solidFill>
              </a:rPr>
              <a:t>„</a:t>
            </a:r>
            <a:r>
              <a:rPr lang="hr-HR" sz="4800" dirty="0" smtClean="0">
                <a:solidFill>
                  <a:srgbClr val="0070C0"/>
                </a:solidFill>
              </a:rPr>
              <a:t>Antun Branko </a:t>
            </a:r>
            <a:r>
              <a:rPr lang="hr-HR" sz="4800" dirty="0">
                <a:solidFill>
                  <a:srgbClr val="0070C0"/>
                </a:solidFill>
              </a:rPr>
              <a:t>Šimić –                     pjesnik zvijezda u Noći </a:t>
            </a:r>
            <a:r>
              <a:rPr lang="hr-HR" sz="4800" dirty="0" smtClean="0">
                <a:solidFill>
                  <a:srgbClr val="0070C0"/>
                </a:solidFill>
              </a:rPr>
              <a:t>knjige”</a:t>
            </a:r>
            <a:br>
              <a:rPr lang="hr-HR" sz="4800" dirty="0" smtClean="0">
                <a:solidFill>
                  <a:srgbClr val="0070C0"/>
                </a:solidFill>
              </a:rPr>
            </a:br>
            <a:r>
              <a:rPr lang="hr-HR" sz="4800" dirty="0">
                <a:solidFill>
                  <a:srgbClr val="0070C0"/>
                </a:solidFill>
              </a:rPr>
              <a:t/>
            </a:r>
            <a:br>
              <a:rPr lang="hr-HR" sz="4800" dirty="0">
                <a:solidFill>
                  <a:srgbClr val="0070C0"/>
                </a:solidFill>
              </a:rPr>
            </a:br>
            <a:r>
              <a:rPr lang="hr-HR" sz="4800" dirty="0" smtClean="0">
                <a:solidFill>
                  <a:srgbClr val="0070C0"/>
                </a:solidFill>
              </a:rPr>
              <a:t>Izrada prezentacije – Tatjana Horvat</a:t>
            </a:r>
            <a:r>
              <a:rPr lang="hr-HR" sz="4800" dirty="0">
                <a:solidFill>
                  <a:srgbClr val="0070C0"/>
                </a:solidFill>
              </a:rPr>
              <a:t/>
            </a:r>
            <a:br>
              <a:rPr lang="hr-HR" sz="4800" dirty="0">
                <a:solidFill>
                  <a:srgbClr val="0070C0"/>
                </a:solidFill>
              </a:rPr>
            </a:br>
            <a:r>
              <a:rPr lang="hr-HR" sz="4800" dirty="0">
                <a:solidFill>
                  <a:srgbClr val="0070C0"/>
                </a:solidFill>
              </a:rPr>
              <a:t/>
            </a:r>
            <a:br>
              <a:rPr lang="hr-HR" sz="4800" dirty="0">
                <a:solidFill>
                  <a:srgbClr val="0070C0"/>
                </a:solidFill>
              </a:rPr>
            </a:br>
            <a:endParaRPr lang="hr-HR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5" y="404664"/>
            <a:ext cx="8193689" cy="6145267"/>
          </a:xfrm>
        </p:spPr>
      </p:pic>
    </p:spTree>
    <p:extLst>
      <p:ext uri="{BB962C8B-B14F-4D97-AF65-F5344CB8AC3E}">
        <p14:creationId xmlns:p14="http://schemas.microsoft.com/office/powerpoint/2010/main" val="4284325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7" y="404664"/>
            <a:ext cx="8160906" cy="6120680"/>
          </a:xfrm>
        </p:spPr>
      </p:pic>
    </p:spTree>
    <p:extLst>
      <p:ext uri="{BB962C8B-B14F-4D97-AF65-F5344CB8AC3E}">
        <p14:creationId xmlns:p14="http://schemas.microsoft.com/office/powerpoint/2010/main" val="2115246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0680"/>
            <a:ext cx="5904656" cy="632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494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563684" cy="567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606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4352308" cy="6622862"/>
          </a:xfrm>
        </p:spPr>
      </p:pic>
    </p:spTree>
    <p:extLst>
      <p:ext uri="{BB962C8B-B14F-4D97-AF65-F5344CB8AC3E}">
        <p14:creationId xmlns:p14="http://schemas.microsoft.com/office/powerpoint/2010/main" val="1663507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sz="half" idx="4294967295"/>
          </p:nvPr>
        </p:nvSpPr>
        <p:spPr>
          <a:xfrm>
            <a:off x="827584" y="404813"/>
            <a:ext cx="3600400" cy="57213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b="1" i="1" dirty="0">
                <a:solidFill>
                  <a:srgbClr val="0070C0"/>
                </a:solidFill>
              </a:rPr>
              <a:t>Opomena</a:t>
            </a: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i="1" dirty="0">
                <a:solidFill>
                  <a:srgbClr val="0070C0"/>
                </a:solidFill>
              </a:rPr>
              <a:t>Čovječe pazi</a:t>
            </a: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i="1" dirty="0">
                <a:solidFill>
                  <a:srgbClr val="0070C0"/>
                </a:solidFill>
              </a:rPr>
              <a:t>da ne ideš malen</a:t>
            </a: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i="1" dirty="0">
                <a:solidFill>
                  <a:srgbClr val="0070C0"/>
                </a:solidFill>
              </a:rPr>
              <a:t>ispod zvijezda!</a:t>
            </a:r>
            <a:endParaRPr lang="hr-HR" dirty="0">
              <a:solidFill>
                <a:srgbClr val="0070C0"/>
              </a:solidFill>
            </a:endParaRPr>
          </a:p>
          <a:p>
            <a:endParaRPr lang="hr-HR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i="1" dirty="0" smtClean="0">
                <a:solidFill>
                  <a:srgbClr val="0070C0"/>
                </a:solidFill>
              </a:rPr>
              <a:t>Pusti 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0070C0"/>
                </a:solidFill>
              </a:rPr>
              <a:t>da </a:t>
            </a:r>
            <a:r>
              <a:rPr lang="hr-HR" i="1" dirty="0">
                <a:solidFill>
                  <a:srgbClr val="0070C0"/>
                </a:solidFill>
              </a:rPr>
              <a:t>cijelog tebe prođe</a:t>
            </a: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i="1" dirty="0">
                <a:solidFill>
                  <a:srgbClr val="0070C0"/>
                </a:solidFill>
              </a:rPr>
              <a:t>blaga svjetlost zvijezda!</a:t>
            </a:r>
            <a:endParaRPr lang="hr-HR" dirty="0">
              <a:solidFill>
                <a:srgbClr val="0070C0"/>
              </a:solidFill>
            </a:endParaRPr>
          </a:p>
          <a:p>
            <a:endParaRPr lang="hr-HR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i="1" dirty="0" smtClean="0">
                <a:solidFill>
                  <a:srgbClr val="0070C0"/>
                </a:solidFill>
              </a:rPr>
              <a:t>Da </a:t>
            </a:r>
            <a:r>
              <a:rPr lang="hr-HR" i="1" dirty="0">
                <a:solidFill>
                  <a:srgbClr val="0070C0"/>
                </a:solidFill>
              </a:rPr>
              <a:t>ni za čim ne žališ</a:t>
            </a: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i="1" dirty="0">
                <a:solidFill>
                  <a:srgbClr val="0070C0"/>
                </a:solidFill>
              </a:rPr>
              <a:t>kad se budeš zadnjim pogledima</a:t>
            </a: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i="1" dirty="0" err="1">
                <a:solidFill>
                  <a:srgbClr val="0070C0"/>
                </a:solidFill>
              </a:rPr>
              <a:t>rastajo</a:t>
            </a:r>
            <a:r>
              <a:rPr lang="hr-HR" i="1" dirty="0">
                <a:solidFill>
                  <a:srgbClr val="0070C0"/>
                </a:solidFill>
              </a:rPr>
              <a:t> od zvijezda!</a:t>
            </a:r>
            <a:endParaRPr lang="hr-HR" dirty="0">
              <a:solidFill>
                <a:srgbClr val="0070C0"/>
              </a:solidFill>
            </a:endParaRPr>
          </a:p>
          <a:p>
            <a:endParaRPr lang="hr-HR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i="1" dirty="0" smtClean="0">
                <a:solidFill>
                  <a:srgbClr val="0070C0"/>
                </a:solidFill>
              </a:rPr>
              <a:t>Na </a:t>
            </a:r>
            <a:r>
              <a:rPr lang="hr-HR" i="1" dirty="0">
                <a:solidFill>
                  <a:srgbClr val="0070C0"/>
                </a:solidFill>
              </a:rPr>
              <a:t>svom koncu</a:t>
            </a: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i="1" dirty="0">
                <a:solidFill>
                  <a:srgbClr val="0070C0"/>
                </a:solidFill>
              </a:rPr>
              <a:t>mjesto u prah</a:t>
            </a: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i="1" dirty="0">
                <a:solidFill>
                  <a:srgbClr val="0070C0"/>
                </a:solidFill>
              </a:rPr>
              <a:t>prijeđi sav u zvijezde!</a:t>
            </a:r>
            <a:endParaRPr lang="hr-HR" dirty="0">
              <a:solidFill>
                <a:srgbClr val="0070C0"/>
              </a:solidFill>
            </a:endParaRPr>
          </a:p>
          <a:p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4294967295"/>
          </p:nvPr>
        </p:nvSpPr>
        <p:spPr>
          <a:xfrm>
            <a:off x="5076056" y="333375"/>
            <a:ext cx="4067944" cy="5792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b="1" i="1" dirty="0" err="1" smtClean="0">
                <a:solidFill>
                  <a:srgbClr val="0070C0"/>
                </a:solidFill>
              </a:rPr>
              <a:t>Warning</a:t>
            </a:r>
            <a:endParaRPr lang="hr-HR" sz="2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sz="2200" i="1" dirty="0" err="1" smtClean="0">
                <a:solidFill>
                  <a:srgbClr val="0070C0"/>
                </a:solidFill>
              </a:rPr>
              <a:t>Man</a:t>
            </a:r>
            <a:r>
              <a:rPr lang="hr-HR" sz="2200" i="1" dirty="0">
                <a:solidFill>
                  <a:srgbClr val="0070C0"/>
                </a:solidFill>
              </a:rPr>
              <a:t>, </a:t>
            </a:r>
            <a:r>
              <a:rPr lang="hr-HR" sz="2200" i="1" dirty="0" err="1">
                <a:solidFill>
                  <a:srgbClr val="0070C0"/>
                </a:solidFill>
              </a:rPr>
              <a:t>be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careful</a:t>
            </a:r>
            <a:r>
              <a:rPr lang="hr-HR" sz="2200" i="1" dirty="0">
                <a:solidFill>
                  <a:srgbClr val="0070C0"/>
                </a:solidFill>
              </a:rPr>
              <a:t/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 err="1">
                <a:solidFill>
                  <a:srgbClr val="0070C0"/>
                </a:solidFill>
              </a:rPr>
              <a:t>not</a:t>
            </a:r>
            <a:r>
              <a:rPr lang="hr-HR" sz="2200" i="1" dirty="0">
                <a:solidFill>
                  <a:srgbClr val="0070C0"/>
                </a:solidFill>
              </a:rPr>
              <a:t> to </a:t>
            </a:r>
            <a:r>
              <a:rPr lang="hr-HR" sz="2200" i="1" dirty="0" err="1">
                <a:solidFill>
                  <a:srgbClr val="0070C0"/>
                </a:solidFill>
              </a:rPr>
              <a:t>walk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small</a:t>
            </a:r>
            <a:r>
              <a:rPr lang="hr-HR" sz="2200" i="1" dirty="0">
                <a:solidFill>
                  <a:srgbClr val="0070C0"/>
                </a:solidFill>
              </a:rPr>
              <a:t/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 err="1">
                <a:solidFill>
                  <a:srgbClr val="0070C0"/>
                </a:solidFill>
              </a:rPr>
              <a:t>under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the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stars</a:t>
            </a:r>
            <a:r>
              <a:rPr lang="hr-HR" sz="2200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200" i="1" dirty="0">
                <a:solidFill>
                  <a:srgbClr val="0070C0"/>
                </a:solidFill>
              </a:rPr>
              <a:t/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 err="1">
                <a:solidFill>
                  <a:srgbClr val="0070C0"/>
                </a:solidFill>
              </a:rPr>
              <a:t>May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your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whole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body</a:t>
            </a:r>
            <a:r>
              <a:rPr lang="hr-HR" sz="2200" i="1" dirty="0">
                <a:solidFill>
                  <a:srgbClr val="0070C0"/>
                </a:solidFill>
              </a:rPr>
              <a:t/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 err="1">
                <a:solidFill>
                  <a:srgbClr val="0070C0"/>
                </a:solidFill>
              </a:rPr>
              <a:t>be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filled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with</a:t>
            </a:r>
            <a:r>
              <a:rPr lang="hr-HR" sz="2200" i="1" dirty="0">
                <a:solidFill>
                  <a:srgbClr val="0070C0"/>
                </a:solidFill>
              </a:rPr>
              <a:t/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 err="1">
                <a:solidFill>
                  <a:srgbClr val="0070C0"/>
                </a:solidFill>
              </a:rPr>
              <a:t>the</a:t>
            </a:r>
            <a:r>
              <a:rPr lang="hr-HR" sz="2200" i="1" dirty="0">
                <a:solidFill>
                  <a:srgbClr val="0070C0"/>
                </a:solidFill>
              </a:rPr>
              <a:t> dim </a:t>
            </a:r>
            <a:r>
              <a:rPr lang="hr-HR" sz="2200" i="1" dirty="0" err="1">
                <a:solidFill>
                  <a:srgbClr val="0070C0"/>
                </a:solidFill>
              </a:rPr>
              <a:t>light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of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the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stars</a:t>
            </a:r>
            <a:r>
              <a:rPr lang="hr-HR" sz="2200" i="1" dirty="0">
                <a:solidFill>
                  <a:srgbClr val="0070C0"/>
                </a:solidFill>
              </a:rPr>
              <a:t>!</a:t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>
                <a:solidFill>
                  <a:srgbClr val="0070C0"/>
                </a:solidFill>
              </a:rPr>
              <a:t/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>
                <a:solidFill>
                  <a:srgbClr val="0070C0"/>
                </a:solidFill>
              </a:rPr>
              <a:t>To </a:t>
            </a:r>
            <a:r>
              <a:rPr lang="hr-HR" sz="2200" i="1" dirty="0" err="1">
                <a:solidFill>
                  <a:srgbClr val="0070C0"/>
                </a:solidFill>
              </a:rPr>
              <a:t>have</a:t>
            </a:r>
            <a:r>
              <a:rPr lang="hr-HR" sz="2200" i="1" dirty="0">
                <a:solidFill>
                  <a:srgbClr val="0070C0"/>
                </a:solidFill>
              </a:rPr>
              <a:t> no </a:t>
            </a:r>
            <a:r>
              <a:rPr lang="hr-HR" sz="2200" i="1" dirty="0" err="1">
                <a:solidFill>
                  <a:srgbClr val="0070C0"/>
                </a:solidFill>
              </a:rPr>
              <a:t>regrets</a:t>
            </a:r>
            <a:r>
              <a:rPr lang="hr-HR" sz="2200" i="1" dirty="0">
                <a:solidFill>
                  <a:srgbClr val="0070C0"/>
                </a:solidFill>
              </a:rPr>
              <a:t/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 err="1">
                <a:solidFill>
                  <a:srgbClr val="0070C0"/>
                </a:solidFill>
              </a:rPr>
              <a:t>when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with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the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last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glances</a:t>
            </a:r>
            <a:r>
              <a:rPr lang="hr-HR" sz="2200" i="1" dirty="0">
                <a:solidFill>
                  <a:srgbClr val="0070C0"/>
                </a:solidFill>
              </a:rPr>
              <a:t/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 err="1">
                <a:solidFill>
                  <a:srgbClr val="0070C0"/>
                </a:solidFill>
              </a:rPr>
              <a:t>you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part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with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the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stars</a:t>
            </a:r>
            <a:r>
              <a:rPr lang="hr-HR" sz="2200" i="1" dirty="0">
                <a:solidFill>
                  <a:srgbClr val="0070C0"/>
                </a:solidFill>
              </a:rPr>
              <a:t>!</a:t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>
                <a:solidFill>
                  <a:srgbClr val="0070C0"/>
                </a:solidFill>
              </a:rPr>
              <a:t/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 err="1">
                <a:solidFill>
                  <a:srgbClr val="0070C0"/>
                </a:solidFill>
              </a:rPr>
              <a:t>In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your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final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hour</a:t>
            </a:r>
            <a:r>
              <a:rPr lang="hr-HR" sz="2200" i="1" dirty="0">
                <a:solidFill>
                  <a:srgbClr val="0070C0"/>
                </a:solidFill>
              </a:rPr>
              <a:t/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 err="1">
                <a:solidFill>
                  <a:srgbClr val="0070C0"/>
                </a:solidFill>
              </a:rPr>
              <a:t>instead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of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dust</a:t>
            </a:r>
            <a:r>
              <a:rPr lang="hr-HR" sz="2200" i="1" dirty="0">
                <a:solidFill>
                  <a:srgbClr val="0070C0"/>
                </a:solidFill>
              </a:rPr>
              <a:t/>
            </a:r>
            <a:br>
              <a:rPr lang="hr-HR" sz="2200" i="1" dirty="0">
                <a:solidFill>
                  <a:srgbClr val="0070C0"/>
                </a:solidFill>
              </a:rPr>
            </a:br>
            <a:r>
              <a:rPr lang="hr-HR" sz="2200" i="1" dirty="0" err="1">
                <a:solidFill>
                  <a:srgbClr val="0070C0"/>
                </a:solidFill>
              </a:rPr>
              <a:t>pass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whole</a:t>
            </a:r>
            <a:r>
              <a:rPr lang="hr-HR" sz="2200" i="1" dirty="0">
                <a:solidFill>
                  <a:srgbClr val="0070C0"/>
                </a:solidFill>
              </a:rPr>
              <a:t> to </a:t>
            </a:r>
            <a:r>
              <a:rPr lang="hr-HR" sz="2200" i="1" dirty="0" err="1">
                <a:solidFill>
                  <a:srgbClr val="0070C0"/>
                </a:solidFill>
              </a:rPr>
              <a:t>the</a:t>
            </a:r>
            <a:r>
              <a:rPr lang="hr-HR" sz="2200" i="1" dirty="0">
                <a:solidFill>
                  <a:srgbClr val="0070C0"/>
                </a:solidFill>
              </a:rPr>
              <a:t> </a:t>
            </a:r>
            <a:r>
              <a:rPr lang="hr-HR" sz="2200" i="1" dirty="0" err="1">
                <a:solidFill>
                  <a:srgbClr val="0070C0"/>
                </a:solidFill>
              </a:rPr>
              <a:t>stars</a:t>
            </a:r>
            <a:r>
              <a:rPr lang="hr-HR" sz="2200" i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2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449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Noć knjige 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u knjižnici smo izrađivali straničnike i slike sa stihovima pjesme </a:t>
            </a:r>
            <a:r>
              <a:rPr lang="hr-HR" i="1" dirty="0" smtClean="0">
                <a:solidFill>
                  <a:srgbClr val="0070C0"/>
                </a:solidFill>
              </a:rPr>
              <a:t>Opomena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pod lampicama smo čitali pjesme </a:t>
            </a:r>
            <a:r>
              <a:rPr lang="hr-HR" i="1" dirty="0" smtClean="0">
                <a:solidFill>
                  <a:srgbClr val="0070C0"/>
                </a:solidFill>
              </a:rPr>
              <a:t>Opomena</a:t>
            </a:r>
            <a:r>
              <a:rPr lang="hr-HR" dirty="0" smtClean="0">
                <a:solidFill>
                  <a:srgbClr val="0070C0"/>
                </a:solidFill>
              </a:rPr>
              <a:t> i </a:t>
            </a:r>
            <a:r>
              <a:rPr lang="hr-HR" i="1" dirty="0" smtClean="0">
                <a:solidFill>
                  <a:srgbClr val="0070C0"/>
                </a:solidFill>
              </a:rPr>
              <a:t>Zimska pjesma</a:t>
            </a:r>
            <a:r>
              <a:rPr lang="hr-HR" dirty="0" smtClean="0">
                <a:solidFill>
                  <a:srgbClr val="0070C0"/>
                </a:solidFill>
              </a:rPr>
              <a:t> i slušali o djetinjstvu Antuna Branka Šimića</a:t>
            </a:r>
            <a:endParaRPr lang="hr-HR" i="1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uredili smo pano 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78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1" y="404664"/>
            <a:ext cx="8533018" cy="5851525"/>
          </a:xfrm>
        </p:spPr>
      </p:pic>
    </p:spTree>
    <p:extLst>
      <p:ext uri="{BB962C8B-B14F-4D97-AF65-F5344CB8AC3E}">
        <p14:creationId xmlns:p14="http://schemas.microsoft.com/office/powerpoint/2010/main" val="4272013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5" y="341778"/>
            <a:ext cx="8070245" cy="605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656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38264" cy="61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932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1381"/>
            <a:ext cx="4752528" cy="6336705"/>
          </a:xfrm>
        </p:spPr>
      </p:pic>
    </p:spTree>
    <p:extLst>
      <p:ext uri="{BB962C8B-B14F-4D97-AF65-F5344CB8AC3E}">
        <p14:creationId xmlns:p14="http://schemas.microsoft.com/office/powerpoint/2010/main" val="227405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2" y="476672"/>
            <a:ext cx="8556955" cy="5949031"/>
          </a:xfrm>
        </p:spPr>
      </p:pic>
    </p:spTree>
    <p:extLst>
      <p:ext uri="{BB962C8B-B14F-4D97-AF65-F5344CB8AC3E}">
        <p14:creationId xmlns:p14="http://schemas.microsoft.com/office/powerpoint/2010/main" val="396376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5" y="188640"/>
            <a:ext cx="8063175" cy="6480720"/>
          </a:xfrm>
        </p:spPr>
      </p:pic>
    </p:spTree>
    <p:extLst>
      <p:ext uri="{BB962C8B-B14F-4D97-AF65-F5344CB8AC3E}">
        <p14:creationId xmlns:p14="http://schemas.microsoft.com/office/powerpoint/2010/main" val="3930038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7872874" cy="5904656"/>
          </a:xfrm>
        </p:spPr>
      </p:pic>
    </p:spTree>
    <p:extLst>
      <p:ext uri="{BB962C8B-B14F-4D97-AF65-F5344CB8AC3E}">
        <p14:creationId xmlns:p14="http://schemas.microsoft.com/office/powerpoint/2010/main" val="3242894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40</Words>
  <Application>Microsoft Office PowerPoint</Application>
  <PresentationFormat>Prikaz na zaslonu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tema</vt:lpstr>
      <vt:lpstr>   „Antun Branko Šimić –                     pjesnik zvijezda u Noći knjige”  Izrada prezentacije – Tatjana Horvat  </vt:lpstr>
      <vt:lpstr>Noć knjige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Antun Branko Šimić –                     pjesnik zvijezda u Noći knjige</dc:title>
  <dc:creator>korisnik</dc:creator>
  <cp:lastModifiedBy>Korisnik</cp:lastModifiedBy>
  <cp:revision>20</cp:revision>
  <dcterms:created xsi:type="dcterms:W3CDTF">2018-04-25T09:09:08Z</dcterms:created>
  <dcterms:modified xsi:type="dcterms:W3CDTF">2019-03-01T11:44:23Z</dcterms:modified>
</cp:coreProperties>
</file>