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3D58E73-F18E-4F8B-A972-F3AA21B8988D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8C4492-E551-4B5F-A857-A86F35B9F02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1988840"/>
            <a:ext cx="7117180" cy="1470025"/>
          </a:xfrm>
        </p:spPr>
        <p:txBody>
          <a:bodyPr/>
          <a:lstStyle/>
          <a:p>
            <a:pPr algn="ctr"/>
            <a:r>
              <a:rPr lang="hr-HR" dirty="0" smtClean="0"/>
              <a:t>Terenska nastava </a:t>
            </a:r>
            <a:br>
              <a:rPr lang="hr-HR" dirty="0" smtClean="0"/>
            </a:br>
            <a:r>
              <a:rPr lang="hr-HR" dirty="0" smtClean="0"/>
              <a:t>Izlet u Istru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15616" y="4005064"/>
            <a:ext cx="7117180" cy="861420"/>
          </a:xfrm>
        </p:spPr>
        <p:txBody>
          <a:bodyPr/>
          <a:lstStyle/>
          <a:p>
            <a:pPr algn="ctr"/>
            <a:r>
              <a:rPr lang="hr-HR" dirty="0" smtClean="0"/>
              <a:t>Klara </a:t>
            </a:r>
            <a:r>
              <a:rPr lang="hr-HR" dirty="0" err="1" smtClean="0"/>
              <a:t>Ćurić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746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Aleja glagoljaša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0356" y="1412776"/>
            <a:ext cx="7125112" cy="4013076"/>
          </a:xfrm>
        </p:spPr>
        <p:txBody>
          <a:bodyPr/>
          <a:lstStyle/>
          <a:p>
            <a:r>
              <a:rPr lang="hr-HR" dirty="0" smtClean="0"/>
              <a:t>Aleja glagoljaša je turistička i kulturna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hr-HR" dirty="0" smtClean="0"/>
              <a:t>znamenitost </a:t>
            </a:r>
            <a:r>
              <a:rPr lang="hr-HR" dirty="0" smtClean="0"/>
              <a:t>u sjevernoj Istri</a:t>
            </a:r>
          </a:p>
          <a:p>
            <a:r>
              <a:rPr lang="hr-HR" dirty="0" smtClean="0"/>
              <a:t>sastoji se od 11 spomenika postavljenih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između istarskih gradića </a:t>
            </a:r>
            <a:r>
              <a:rPr lang="hr-HR" dirty="0" err="1" smtClean="0"/>
              <a:t>Roča</a:t>
            </a:r>
            <a:r>
              <a:rPr lang="hr-HR" dirty="0" smtClean="0"/>
              <a:t> i Huma</a:t>
            </a:r>
          </a:p>
          <a:p>
            <a:r>
              <a:rPr lang="hr-HR" dirty="0" smtClean="0"/>
              <a:t>ukupna duljina aleje je 7 kilometara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628800"/>
            <a:ext cx="31750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Roč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95536" y="1556792"/>
            <a:ext cx="7125112" cy="3365902"/>
          </a:xfrm>
        </p:spPr>
        <p:txBody>
          <a:bodyPr/>
          <a:lstStyle/>
          <a:p>
            <a:r>
              <a:rPr lang="hr-HR" dirty="0" err="1" smtClean="0"/>
              <a:t>Roč</a:t>
            </a:r>
            <a:r>
              <a:rPr lang="hr-HR" dirty="0" smtClean="0"/>
              <a:t> je naselje u istarskoj županiji</a:t>
            </a:r>
          </a:p>
          <a:p>
            <a:r>
              <a:rPr lang="hr-HR" dirty="0" smtClean="0"/>
              <a:t>ima oko 153 stanovnika</a:t>
            </a:r>
          </a:p>
          <a:p>
            <a:r>
              <a:rPr lang="hr-HR" dirty="0" smtClean="0"/>
              <a:t>prvi put se spominje 1064. godine</a:t>
            </a:r>
          </a:p>
          <a:p>
            <a:r>
              <a:rPr lang="hr-HR" dirty="0" smtClean="0"/>
              <a:t>dio je Aleje glagoljaša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488" y="3861048"/>
            <a:ext cx="4594157" cy="283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3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Hum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Hum je „najmanji grad na svijetu”</a:t>
            </a:r>
          </a:p>
          <a:p>
            <a:r>
              <a:rPr lang="hr-HR" dirty="0" smtClean="0"/>
              <a:t>ima svega 30 stanovnika i nalazi se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u središnjoj Istri</a:t>
            </a:r>
          </a:p>
          <a:p>
            <a:r>
              <a:rPr lang="hr-HR" dirty="0" smtClean="0"/>
              <a:t>poznat je po svojoj Aleji glagoljaša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44824"/>
            <a:ext cx="2783954" cy="37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1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Ručak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404664"/>
            <a:ext cx="7125112" cy="4051437"/>
          </a:xfrm>
        </p:spPr>
        <p:txBody>
          <a:bodyPr/>
          <a:lstStyle/>
          <a:p>
            <a:r>
              <a:rPr lang="hr-HR" dirty="0" smtClean="0"/>
              <a:t>ručak je bio u OPG Toni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96952"/>
            <a:ext cx="5466184" cy="364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7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Motovun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620688"/>
            <a:ext cx="7125112" cy="4051437"/>
          </a:xfrm>
        </p:spPr>
        <p:txBody>
          <a:bodyPr/>
          <a:lstStyle/>
          <a:p>
            <a:r>
              <a:rPr lang="hr-HR" dirty="0" smtClean="0"/>
              <a:t>Motovun je općina u Hrvatskoj, u </a:t>
            </a:r>
            <a:r>
              <a:rPr lang="hr-HR" dirty="0"/>
              <a:t>I</a:t>
            </a:r>
            <a:r>
              <a:rPr lang="hr-HR" dirty="0" smtClean="0"/>
              <a:t>starskoj županiji</a:t>
            </a:r>
          </a:p>
          <a:p>
            <a:r>
              <a:rPr lang="hr-HR" dirty="0" smtClean="0"/>
              <a:t>grad se sastoji od tri dijela: na samom vrhu je najstariji dio grada, ispod njega je „</a:t>
            </a:r>
            <a:r>
              <a:rPr lang="hr-HR" dirty="0" err="1" smtClean="0"/>
              <a:t>Podgrađe</a:t>
            </a:r>
            <a:r>
              <a:rPr lang="hr-HR" dirty="0" smtClean="0"/>
              <a:t>”, a noviji dio se zove „</a:t>
            </a:r>
            <a:r>
              <a:rPr lang="hr-HR" dirty="0" err="1" smtClean="0"/>
              <a:t>Gradiciol</a:t>
            </a:r>
            <a:r>
              <a:rPr lang="hr-HR" dirty="0" smtClean="0"/>
              <a:t>”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284984"/>
            <a:ext cx="4340696" cy="325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8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Beram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836712"/>
            <a:ext cx="7125112" cy="4051437"/>
          </a:xfrm>
        </p:spPr>
        <p:txBody>
          <a:bodyPr/>
          <a:lstStyle/>
          <a:p>
            <a:r>
              <a:rPr lang="hr-HR" dirty="0" err="1" smtClean="0"/>
              <a:t>Beram</a:t>
            </a:r>
            <a:r>
              <a:rPr lang="hr-HR" dirty="0" smtClean="0"/>
              <a:t> je naselje u Republici Hrvatskoj, u sastavu grada Pazina, Istarska županija</a:t>
            </a:r>
          </a:p>
          <a:p>
            <a:r>
              <a:rPr lang="hr-HR" dirty="0" smtClean="0"/>
              <a:t>ima oko 234 stanovnika</a:t>
            </a:r>
          </a:p>
          <a:p>
            <a:r>
              <a:rPr lang="hr-HR" dirty="0" smtClean="0"/>
              <a:t>poznat je po crkvi sv. Marije na </a:t>
            </a:r>
            <a:r>
              <a:rPr lang="hr-HR" dirty="0" err="1" smtClean="0"/>
              <a:t>Škrilinah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89040"/>
            <a:ext cx="3873227" cy="281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Crkva sv. Marije na </a:t>
            </a:r>
            <a:r>
              <a:rPr lang="hr-HR" dirty="0" err="1" smtClean="0"/>
              <a:t>Škrilinah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692696"/>
            <a:ext cx="7125112" cy="4051437"/>
          </a:xfrm>
        </p:spPr>
        <p:txBody>
          <a:bodyPr/>
          <a:lstStyle/>
          <a:p>
            <a:r>
              <a:rPr lang="hr-HR" dirty="0" smtClean="0"/>
              <a:t>jednobrodna grobljanska crkva kraj </a:t>
            </a:r>
            <a:r>
              <a:rPr lang="hr-HR" dirty="0" err="1" smtClean="0"/>
              <a:t>Berma</a:t>
            </a:r>
            <a:r>
              <a:rPr lang="hr-HR" dirty="0" smtClean="0"/>
              <a:t>, podignuta je u 13. st.</a:t>
            </a:r>
          </a:p>
          <a:p>
            <a:r>
              <a:rPr lang="hr-HR" dirty="0" smtClean="0"/>
              <a:t>crkva je poznata po zidnim slikama ples mrtvaca živih boja , motiva i kompozicije, koje je 1474. izradila radionica majstora Vincenta iz </a:t>
            </a:r>
            <a:r>
              <a:rPr lang="hr-HR" dirty="0" err="1" smtClean="0"/>
              <a:t>Kastva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149080"/>
            <a:ext cx="2532846" cy="190372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56503"/>
            <a:ext cx="3535312" cy="176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3420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Proljeće</Template>
  <TotalTime>44</TotalTime>
  <Words>202</Words>
  <Application>Microsoft Office PowerPoint</Application>
  <PresentationFormat>Prikaz na zaslonu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Spring</vt:lpstr>
      <vt:lpstr>Terenska nastava  Izlet u Istru</vt:lpstr>
      <vt:lpstr>Aleja glagoljaša</vt:lpstr>
      <vt:lpstr>Roč</vt:lpstr>
      <vt:lpstr>Hum</vt:lpstr>
      <vt:lpstr>Ručak</vt:lpstr>
      <vt:lpstr>Motovun</vt:lpstr>
      <vt:lpstr>Beram</vt:lpstr>
      <vt:lpstr>Crkva sv. Marije na Škrilinah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Terenska nastava  Izlet u Istru</dc:title>
  <dc:creator>skola</dc:creator>
  <cp:lastModifiedBy>skola</cp:lastModifiedBy>
  <cp:revision>6</cp:revision>
  <dcterms:created xsi:type="dcterms:W3CDTF">2015-05-19T10:24:26Z</dcterms:created>
  <dcterms:modified xsi:type="dcterms:W3CDTF">2015-05-27T11:20:11Z</dcterms:modified>
</cp:coreProperties>
</file>