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19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6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09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45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90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48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71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24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0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79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20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B204-86E9-49B0-AF2A-B69D81C19069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E177-2DE2-40E5-9D81-298D69F02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77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65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u="sng" dirty="0" smtClean="0"/>
              <a:t>Izlet u Istru</a:t>
            </a:r>
            <a:endParaRPr lang="hr-HR" sz="5400" b="1" u="sng" dirty="0"/>
          </a:p>
        </p:txBody>
      </p:sp>
    </p:spTree>
    <p:extLst>
      <p:ext uri="{BB962C8B-B14F-4D97-AF65-F5344CB8AC3E}">
        <p14:creationId xmlns:p14="http://schemas.microsoft.com/office/powerpoint/2010/main" val="297487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Aleja glagoljaša</a:t>
            </a:r>
            <a:endParaRPr lang="hr-H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Aleja glagoljaša je turistička i kulturna znamenitost u sjevernoj Istri</a:t>
            </a: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Čini je serija od 11 spomenika postavljenih između istarskih gradića Roča i Huma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/>
              <a:t>Postavljena je u čast prvom slavenskom pismu glagoljici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401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Aleja glagoljaša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172272" cy="3816424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484784"/>
            <a:ext cx="3017308" cy="4641379"/>
          </a:xfrm>
        </p:spPr>
      </p:pic>
    </p:spTree>
    <p:extLst>
      <p:ext uri="{BB962C8B-B14F-4D97-AF65-F5344CB8AC3E}">
        <p14:creationId xmlns:p14="http://schemas.microsoft.com/office/powerpoint/2010/main" val="159037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3">
                <a:lumMod val="50000"/>
              </a:schemeClr>
            </a:gs>
            <a:gs pos="46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err="1" smtClean="0"/>
              <a:t>Roč</a:t>
            </a:r>
            <a:endParaRPr lang="hr-HR" sz="5400" b="1" u="sng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8600" cy="4536504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Roč je naselje u Istarskoj županiji</a:t>
            </a:r>
          </a:p>
          <a:p>
            <a:r>
              <a:rPr lang="hr-HR" dirty="0" smtClean="0"/>
              <a:t>Administrativno pripada gradu Buzetu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Roču</a:t>
            </a:r>
            <a:r>
              <a:rPr lang="hr-HR" dirty="0" smtClean="0"/>
              <a:t> se nalazi i crkva sv. Roka</a:t>
            </a:r>
          </a:p>
          <a:p>
            <a:r>
              <a:rPr lang="hr-HR" dirty="0" smtClean="0"/>
              <a:t>Poznat je po svojim spomenicima</a:t>
            </a:r>
          </a:p>
        </p:txBody>
      </p:sp>
    </p:spTree>
    <p:extLst>
      <p:ext uri="{BB962C8B-B14F-4D97-AF65-F5344CB8AC3E}">
        <p14:creationId xmlns:p14="http://schemas.microsoft.com/office/powerpoint/2010/main" val="3752740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75000"/>
              </a:schemeClr>
            </a:gs>
            <a:gs pos="94000">
              <a:srgbClr val="DFE7F5"/>
            </a:gs>
            <a:gs pos="67000">
              <a:schemeClr val="accent1">
                <a:tint val="44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/>
              <a:t>Hum</a:t>
            </a:r>
            <a:endParaRPr lang="hr-HR" sz="5400" b="1" u="sng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Hum se nerijetko spominje kao najmanji grad na svijetu</a:t>
            </a:r>
          </a:p>
          <a:p>
            <a:r>
              <a:rPr lang="hr-HR" dirty="0" smtClean="0"/>
              <a:t>Ima svega 22 stanovnika</a:t>
            </a:r>
          </a:p>
          <a:p>
            <a:r>
              <a:rPr lang="hr-HR" dirty="0" smtClean="0"/>
              <a:t>Unutar očuvanih gradskih bedema dvije su male ulice</a:t>
            </a:r>
          </a:p>
          <a:p>
            <a:r>
              <a:rPr lang="hr-HR" dirty="0" smtClean="0"/>
              <a:t>U Humu se nalazi crkva Marijinog Uznesenja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176464" cy="3888432"/>
          </a:xfrm>
        </p:spPr>
      </p:pic>
    </p:spTree>
    <p:extLst>
      <p:ext uri="{BB962C8B-B14F-4D97-AF65-F5344CB8AC3E}">
        <p14:creationId xmlns:p14="http://schemas.microsoft.com/office/powerpoint/2010/main" val="426814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F0000"/>
            </a:gs>
            <a:gs pos="94000">
              <a:srgbClr val="FFFF00"/>
            </a:gs>
            <a:gs pos="79000">
              <a:srgbClr val="FFC0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/>
              <a:t>Motovun</a:t>
            </a:r>
            <a:endParaRPr lang="hr-HR" sz="5400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Motovun najbolje je sačuvana srednjovjekovna istarska utvrda</a:t>
            </a:r>
          </a:p>
          <a:p>
            <a:r>
              <a:rPr lang="vi-VN" dirty="0" smtClean="0"/>
              <a:t>Ime mu je</a:t>
            </a:r>
            <a:r>
              <a:rPr lang="hr-HR" dirty="0" smtClean="0"/>
              <a:t> </a:t>
            </a:r>
            <a:r>
              <a:rPr lang="vi-VN" dirty="0" smtClean="0"/>
              <a:t>keltskog porijekla,</a:t>
            </a:r>
            <a:r>
              <a:rPr lang="hr-HR" dirty="0" smtClean="0"/>
              <a:t> </a:t>
            </a:r>
            <a:r>
              <a:rPr lang="vi-VN" dirty="0" smtClean="0"/>
              <a:t>a nastalo je od riječi Montona, što znači grad u gori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316288" cy="3672408"/>
          </a:xfrm>
        </p:spPr>
      </p:pic>
    </p:spTree>
    <p:extLst>
      <p:ext uri="{BB962C8B-B14F-4D97-AF65-F5344CB8AC3E}">
        <p14:creationId xmlns:p14="http://schemas.microsoft.com/office/powerpoint/2010/main" val="205633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4">
                <a:lumMod val="75000"/>
              </a:schemeClr>
            </a:gs>
            <a:gs pos="36000">
              <a:srgbClr val="B0A5BD"/>
            </a:gs>
            <a:gs pos="93000">
              <a:schemeClr val="bg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err="1" smtClean="0"/>
              <a:t>Beram</a:t>
            </a:r>
            <a:endParaRPr lang="hr-HR" sz="5400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Beram</a:t>
            </a:r>
            <a:r>
              <a:rPr lang="hr-HR" dirty="0" smtClean="0"/>
              <a:t> je naselje u Republici Hrvatskoj, u sastavu Grada Pazina</a:t>
            </a:r>
          </a:p>
          <a:p>
            <a:r>
              <a:rPr lang="hr-HR" dirty="0" smtClean="0"/>
              <a:t>U blizini se nalazi poznata jednobrodna grobljanska crkva sv. Marije na </a:t>
            </a:r>
            <a:r>
              <a:rPr lang="hr-HR" dirty="0" err="1" smtClean="0"/>
              <a:t>Škrilinah</a:t>
            </a:r>
            <a:r>
              <a:rPr lang="hr-HR" dirty="0" smtClean="0"/>
              <a:t> koja je podignuta u 13. stoljeću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464496" cy="3744415"/>
          </a:xfrm>
        </p:spPr>
      </p:pic>
    </p:spTree>
    <p:extLst>
      <p:ext uri="{BB962C8B-B14F-4D97-AF65-F5344CB8AC3E}">
        <p14:creationId xmlns:p14="http://schemas.microsoft.com/office/powerpoint/2010/main" val="427025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150</Words>
  <Application>Microsoft Office PowerPoint</Application>
  <PresentationFormat>Prikaz na zaslonu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Izlet u Istru</vt:lpstr>
      <vt:lpstr>Aleja glagoljaša</vt:lpstr>
      <vt:lpstr>Aleja glagoljaša</vt:lpstr>
      <vt:lpstr>Roč</vt:lpstr>
      <vt:lpstr>Hum</vt:lpstr>
      <vt:lpstr>Motovun</vt:lpstr>
      <vt:lpstr>Beram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u Istru</dc:title>
  <dc:creator>skola</dc:creator>
  <cp:lastModifiedBy>skola</cp:lastModifiedBy>
  <cp:revision>12</cp:revision>
  <dcterms:created xsi:type="dcterms:W3CDTF">2015-05-20T06:55:21Z</dcterms:created>
  <dcterms:modified xsi:type="dcterms:W3CDTF">2015-05-20T08:01:37Z</dcterms:modified>
</cp:coreProperties>
</file>