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2" r:id="rId3"/>
    <p:sldId id="265" r:id="rId4"/>
    <p:sldId id="270" r:id="rId5"/>
    <p:sldId id="257" r:id="rId6"/>
    <p:sldId id="263" r:id="rId7"/>
    <p:sldId id="264" r:id="rId8"/>
    <p:sldId id="269" r:id="rId9"/>
    <p:sldId id="258" r:id="rId10"/>
    <p:sldId id="261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0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7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2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11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4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11/4/2015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8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11/4/2015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5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11/4/2015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2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11/4/2015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2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11/4/2015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95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11/4/2015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5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79000">
              <a:schemeClr val="accent6">
                <a:lumMod val="75000"/>
              </a:schemeClr>
            </a:gs>
            <a:gs pos="54000">
              <a:schemeClr val="accent6">
                <a:lumMod val="60000"/>
                <a:lumOff val="40000"/>
              </a:schemeClr>
            </a:gs>
            <a:gs pos="25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7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IZLET U  BANOVINU 23.10.2015.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Iva </a:t>
            </a:r>
            <a:r>
              <a:rPr lang="hr-HR" sz="2800" dirty="0" err="1" smtClean="0"/>
              <a:t>Džaja</a:t>
            </a:r>
            <a:r>
              <a:rPr lang="hr-HR" sz="2800" dirty="0" smtClean="0"/>
              <a:t> , Dora Gojko 7.a</a:t>
            </a:r>
            <a:endParaRPr lang="hr-HR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78" y="2085486"/>
            <a:ext cx="3495422" cy="251606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100" y="2085486"/>
            <a:ext cx="3724900" cy="251606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1923678" cy="256490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78" y="4601553"/>
            <a:ext cx="3035829" cy="225644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506" y="4601553"/>
            <a:ext cx="4184493" cy="225644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1923678" cy="2232248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64139" cy="208548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74" y="10726"/>
            <a:ext cx="3899925" cy="2074760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139" y="21119"/>
            <a:ext cx="2487077" cy="2064367"/>
          </a:xfrm>
          <a:prstGeom prst="rect">
            <a:avLst/>
          </a:prstGeom>
        </p:spPr>
      </p:pic>
      <p:sp>
        <p:nvSpPr>
          <p:cNvPr id="14" name="TekstniOkvir 13"/>
          <p:cNvSpPr txBox="1"/>
          <p:nvPr/>
        </p:nvSpPr>
        <p:spPr>
          <a:xfrm>
            <a:off x="323528" y="2299809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400" b="1" dirty="0" smtClean="0"/>
              <a:t>BANOVINA  </a:t>
            </a:r>
          </a:p>
          <a:p>
            <a:pPr algn="ctr"/>
            <a:r>
              <a:rPr lang="hr-HR" sz="5400" b="1" dirty="0" smtClean="0"/>
              <a:t> JUNAČKO SRCE HRVATSKE</a:t>
            </a:r>
            <a:endParaRPr lang="hr-HR" sz="5400" b="1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1919952" y="4601553"/>
            <a:ext cx="4581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Iva </a:t>
            </a:r>
            <a:r>
              <a:rPr lang="hr-HR" sz="2400" b="1" dirty="0" err="1" smtClean="0"/>
              <a:t>Džaja</a:t>
            </a:r>
            <a:r>
              <a:rPr lang="hr-HR" sz="2400" b="1" dirty="0" smtClean="0"/>
              <a:t>, Dora Gojko 7. a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121085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KRAJ PUTOVANJA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</a:t>
            </a:r>
            <a:r>
              <a:rPr lang="hr-HR" dirty="0" smtClean="0"/>
              <a:t>renuli smo prema Zagrebu prepričavajući razne, zanimljive, povijesne događaje.</a:t>
            </a:r>
          </a:p>
          <a:p>
            <a:r>
              <a:rPr lang="hr-HR" dirty="0"/>
              <a:t>U</a:t>
            </a:r>
            <a:r>
              <a:rPr lang="hr-HR" dirty="0" smtClean="0"/>
              <a:t> Zagreb smo se vratili predvečer puni novog znanja koje ćemo pamtiti u životu.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2677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5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POČETAK PUTOVANJA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</a:t>
            </a:r>
            <a:r>
              <a:rPr lang="hr-HR" dirty="0" smtClean="0"/>
              <a:t>ajedno s braniteljima 145. Brigade, našim  profesorima i razrednicima posjetili smo Banovinu.</a:t>
            </a:r>
          </a:p>
          <a:p>
            <a:r>
              <a:rPr lang="hr-HR" dirty="0"/>
              <a:t>P</a:t>
            </a:r>
            <a:r>
              <a:rPr lang="hr-HR" dirty="0" smtClean="0"/>
              <a:t>olazak je bio rano ujutro ispred škole.</a:t>
            </a:r>
          </a:p>
          <a:p>
            <a:r>
              <a:rPr lang="hr-HR" dirty="0" smtClean="0"/>
              <a:t>Branitelji, voditelji Miljenko i Nedjeljko ljubazno su nas dočekali i pratili tijekom cijelog puta.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243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NAŠA PRVA LOKACIJA – ZRIN 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</a:t>
            </a:r>
            <a:r>
              <a:rPr lang="hr-HR" dirty="0" smtClean="0"/>
              <a:t>utobusima smo krenuli prema Zrinu.</a:t>
            </a:r>
          </a:p>
          <a:p>
            <a:r>
              <a:rPr lang="hr-HR" dirty="0"/>
              <a:t>P</a:t>
            </a:r>
            <a:r>
              <a:rPr lang="hr-HR" dirty="0" smtClean="0"/>
              <a:t>enjali smo se na vrh brda i putem slušali sve o povijesti obitelji Zrinskih i razgledavali prekrasan brežuljkasti krajolik. </a:t>
            </a:r>
          </a:p>
          <a:p>
            <a:r>
              <a:rPr lang="hr-HR" dirty="0"/>
              <a:t>N</a:t>
            </a:r>
            <a:r>
              <a:rPr lang="hr-HR" dirty="0" smtClean="0"/>
              <a:t>a vrhu brda su bile ruševine i ostatci tog povijesnog, slavnog grada Zrina.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0622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89437"/>
            <a:ext cx="620225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79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PUT  PREMA GVOZDANSKOM 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Branitelj nam je u autobusu pustio dokumentarni film o Domovinskom ratu. </a:t>
            </a:r>
          </a:p>
          <a:p>
            <a:r>
              <a:rPr lang="hr-HR" dirty="0" smtClean="0"/>
              <a:t>Taj film nam je na poučan i zanimljiv način pokaza sve nedaće koje su zadesile naš narod i zemlju te slogu koju je hrvatski narod pokazao u teškim trenutcima rata.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8240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GVOZDANSKO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</a:t>
            </a:r>
            <a:r>
              <a:rPr lang="hr-HR" dirty="0" smtClean="0"/>
              <a:t>ošli smo do </a:t>
            </a:r>
            <a:r>
              <a:rPr lang="hr-HR" dirty="0" err="1"/>
              <a:t>G</a:t>
            </a:r>
            <a:r>
              <a:rPr lang="hr-HR" dirty="0" err="1" smtClean="0"/>
              <a:t>vozdanskog</a:t>
            </a:r>
            <a:r>
              <a:rPr lang="hr-HR" dirty="0" smtClean="0"/>
              <a:t> – „spomen mjesto hrvatskog junaštva”</a:t>
            </a:r>
          </a:p>
          <a:p>
            <a:r>
              <a:rPr lang="hr-HR" dirty="0" smtClean="0"/>
              <a:t>Brojni junaci, branitelji naše domovine poginuli su tamo časno, nisu se predali nego su umrli od gladi i zime! </a:t>
            </a:r>
          </a:p>
          <a:p>
            <a:r>
              <a:rPr lang="hr-HR" dirty="0"/>
              <a:t>P</a:t>
            </a:r>
            <a:r>
              <a:rPr lang="hr-HR" dirty="0" smtClean="0"/>
              <a:t>omolili smo se i odali im počast.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65479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HRVATSKA KOSTAJNICA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S</a:t>
            </a:r>
            <a:r>
              <a:rPr lang="hr-HR" dirty="0" smtClean="0"/>
              <a:t>vi smo već ogladnjeli  i krenuli smo prema prekrasnom Hotelu Central u Hrvatskoj Kostajnici.</a:t>
            </a:r>
          </a:p>
          <a:p>
            <a:r>
              <a:rPr lang="hr-HR" dirty="0"/>
              <a:t>T</a:t>
            </a:r>
            <a:r>
              <a:rPr lang="hr-HR" dirty="0" smtClean="0"/>
              <a:t>amo nas je dočekalo ljubazno osoblje i ukusan ručak. </a:t>
            </a:r>
          </a:p>
          <a:p>
            <a:r>
              <a:rPr lang="hr-HR" dirty="0"/>
              <a:t>P</a:t>
            </a:r>
            <a:r>
              <a:rPr lang="hr-HR" dirty="0" smtClean="0"/>
              <a:t>ut smo dalje nastavili hodajući uz rijeku Unu.</a:t>
            </a:r>
          </a:p>
          <a:p>
            <a:r>
              <a:rPr lang="hr-HR" dirty="0"/>
              <a:t>D</a:t>
            </a:r>
            <a:r>
              <a:rPr lang="hr-HR" dirty="0" smtClean="0"/>
              <a:t>ošli smo do stare gradske utvrde koja predstavlja granicu Hrvatske sa BIH. </a:t>
            </a:r>
          </a:p>
          <a:p>
            <a:r>
              <a:rPr lang="hr-HR" dirty="0"/>
              <a:t>P</a:t>
            </a:r>
            <a:r>
              <a:rPr lang="hr-HR" dirty="0" smtClean="0"/>
              <a:t>opeli smo se na vrh mogli smo proučavati prirodne ljepote rijeke une i grad Hrvatsku Kostajnicu.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9329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09" y="1556792"/>
            <a:ext cx="6502839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49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SISAK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</a:t>
            </a:r>
            <a:r>
              <a:rPr lang="hr-HR" dirty="0" smtClean="0"/>
              <a:t>a kraju našeg izleta posjetili smo Sisak – sisačku utvrdu, spomenik nulte kategorije iz turskih vremena. </a:t>
            </a:r>
          </a:p>
          <a:p>
            <a:r>
              <a:rPr lang="hr-HR" dirty="0"/>
              <a:t>D</a:t>
            </a:r>
            <a:r>
              <a:rPr lang="hr-HR" dirty="0" smtClean="0"/>
              <a:t>očekala nas je voditeljica koja nam je pokazala unutrašnjost i opisala tadašnji život vojnika te važnost ove utvrde.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442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332</Words>
  <Application>Microsoft Office PowerPoint</Application>
  <PresentationFormat>Prikaz na zaslonu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Tema sustava Office</vt:lpstr>
      <vt:lpstr>IZLET U  BANOVINU 23.10.2015.</vt:lpstr>
      <vt:lpstr>POČETAK PUTOVANJA</vt:lpstr>
      <vt:lpstr>NAŠA PRVA LOKACIJA – ZRIN </vt:lpstr>
      <vt:lpstr>PowerPointova prezentacija</vt:lpstr>
      <vt:lpstr>PUT  PREMA GVOZDANSKOM </vt:lpstr>
      <vt:lpstr>GVOZDANSKO</vt:lpstr>
      <vt:lpstr>HRVATSKA KOSTAJNICA</vt:lpstr>
      <vt:lpstr>PowerPointova prezentacija</vt:lpstr>
      <vt:lpstr>SISAK</vt:lpstr>
      <vt:lpstr>KRAJ PUTOVANJA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BANOVINA</dc:title>
  <dc:creator>racunalo</dc:creator>
  <cp:lastModifiedBy>racunalo</cp:lastModifiedBy>
  <cp:revision>11</cp:revision>
  <dcterms:created xsi:type="dcterms:W3CDTF">2015-11-04T07:06:07Z</dcterms:created>
  <dcterms:modified xsi:type="dcterms:W3CDTF">2015-11-04T08:34:57Z</dcterms:modified>
</cp:coreProperties>
</file>