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1" autoAdjust="0"/>
    <p:restoredTop sz="94708" autoAdjust="0"/>
  </p:normalViewPr>
  <p:slideViewPr>
    <p:cSldViewPr>
      <p:cViewPr>
        <p:scale>
          <a:sx n="70" d="100"/>
          <a:sy n="70" d="100"/>
        </p:scale>
        <p:origin x="-53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dirty="0" smtClean="0"/>
              <a:t>Uredite stil podnaslova matrice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C50B-5BF6-43EE-B761-76A5E793EB9E}" type="datetimeFigureOut">
              <a:rPr lang="hr-HR" smtClean="0"/>
              <a:t>4.11.2015.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9F23-8F0B-446E-9CC3-4A18FA27A7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0837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C50B-5BF6-43EE-B761-76A5E793EB9E}" type="datetimeFigureOut">
              <a:rPr lang="hr-HR" smtClean="0"/>
              <a:t>4.11.2015.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9F23-8F0B-446E-9CC3-4A18FA27A7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3444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C50B-5BF6-43EE-B761-76A5E793EB9E}" type="datetimeFigureOut">
              <a:rPr lang="hr-HR" smtClean="0"/>
              <a:t>4.11.2015.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9F23-8F0B-446E-9CC3-4A18FA27A7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5451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C50B-5BF6-43EE-B761-76A5E793EB9E}" type="datetimeFigureOut">
              <a:rPr lang="hr-HR" smtClean="0"/>
              <a:t>4.11.2015.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9F23-8F0B-446E-9CC3-4A18FA27A7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752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C50B-5BF6-43EE-B761-76A5E793EB9E}" type="datetimeFigureOut">
              <a:rPr lang="hr-HR" smtClean="0"/>
              <a:t>4.11.2015.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9F23-8F0B-446E-9CC3-4A18FA27A7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407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C50B-5BF6-43EE-B761-76A5E793EB9E}" type="datetimeFigureOut">
              <a:rPr lang="hr-HR" smtClean="0"/>
              <a:t>4.11.2015.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9F23-8F0B-446E-9CC3-4A18FA27A7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8314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C50B-5BF6-43EE-B761-76A5E793EB9E}" type="datetimeFigureOut">
              <a:rPr lang="hr-HR" smtClean="0"/>
              <a:t>4.11.2015.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9F23-8F0B-446E-9CC3-4A18FA27A7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615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C50B-5BF6-43EE-B761-76A5E793EB9E}" type="datetimeFigureOut">
              <a:rPr lang="hr-HR" smtClean="0"/>
              <a:t>4.11.2015.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9F23-8F0B-446E-9CC3-4A18FA27A7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2882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C50B-5BF6-43EE-B761-76A5E793EB9E}" type="datetimeFigureOut">
              <a:rPr lang="hr-HR" smtClean="0"/>
              <a:t>4.11.2015.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9F23-8F0B-446E-9CC3-4A18FA27A7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8209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C50B-5BF6-43EE-B761-76A5E793EB9E}" type="datetimeFigureOut">
              <a:rPr lang="hr-HR" smtClean="0"/>
              <a:t>4.11.2015.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9F23-8F0B-446E-9CC3-4A18FA27A7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3537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C50B-5BF6-43EE-B761-76A5E793EB9E}" type="datetimeFigureOut">
              <a:rPr lang="hr-HR" smtClean="0"/>
              <a:t>4.11.2015.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9F23-8F0B-446E-9CC3-4A18FA27A7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569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4C50B-5BF6-43EE-B761-76A5E793EB9E}" type="datetimeFigureOut">
              <a:rPr lang="hr-HR" smtClean="0"/>
              <a:t>4.11.2015.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D9F23-8F0B-446E-9CC3-4A18FA27A7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11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5400" b="1" dirty="0" smtClean="0"/>
              <a:t>Izlet u Banovinu</a:t>
            </a:r>
            <a:endParaRPr lang="hr-HR" sz="54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b="1" dirty="0"/>
              <a:t>E</a:t>
            </a:r>
            <a:r>
              <a:rPr lang="hr-HR" b="1" dirty="0" smtClean="0"/>
              <a:t>la </a:t>
            </a:r>
            <a:r>
              <a:rPr lang="hr-HR" b="1" dirty="0" err="1" smtClean="0"/>
              <a:t>Britvar</a:t>
            </a:r>
            <a:r>
              <a:rPr lang="hr-HR" b="1" dirty="0" smtClean="0"/>
              <a:t> 7</a:t>
            </a:r>
            <a:r>
              <a:rPr lang="hr-HR" b="1" dirty="0" smtClean="0"/>
              <a:t>. a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21809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2">
                <a:lumMod val="5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>
                <a:solidFill>
                  <a:schemeClr val="bg1"/>
                </a:solidFill>
              </a:rPr>
              <a:t>G</a:t>
            </a:r>
            <a:r>
              <a:rPr lang="hr-HR" dirty="0" err="1" smtClean="0">
                <a:solidFill>
                  <a:schemeClr val="bg1"/>
                </a:solidFill>
              </a:rPr>
              <a:t>vozdansko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8" name="Rezervirano mjesto slike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1835696" y="548680"/>
            <a:ext cx="5472608" cy="4042792"/>
          </a:xfrm>
        </p:spPr>
      </p:pic>
      <p:sp>
        <p:nvSpPr>
          <p:cNvPr id="7" name="Rezervirano mjesto teksta 6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hr-HR" sz="1800" dirty="0" smtClean="0">
                <a:solidFill>
                  <a:schemeClr val="bg1"/>
                </a:solidFill>
              </a:rPr>
              <a:t>U naselju </a:t>
            </a:r>
            <a:r>
              <a:rPr lang="hr-HR" sz="1800" dirty="0" err="1" smtClean="0">
                <a:solidFill>
                  <a:schemeClr val="bg1"/>
                </a:solidFill>
              </a:rPr>
              <a:t>Gvozdanskom</a:t>
            </a:r>
            <a:r>
              <a:rPr lang="hr-HR" sz="1800" dirty="0" smtClean="0">
                <a:solidFill>
                  <a:schemeClr val="bg1"/>
                </a:solidFill>
              </a:rPr>
              <a:t> postoji starohrvatska utvrda koju su podigli hrvatski plemići Zrinski. </a:t>
            </a:r>
            <a:r>
              <a:rPr lang="hr-HR" sz="1800" dirty="0" err="1" smtClean="0">
                <a:solidFill>
                  <a:schemeClr val="bg1"/>
                </a:solidFill>
              </a:rPr>
              <a:t>Gvozdansko</a:t>
            </a:r>
            <a:r>
              <a:rPr lang="hr-HR" sz="1800" dirty="0" smtClean="0">
                <a:solidFill>
                  <a:schemeClr val="bg1"/>
                </a:solidFill>
              </a:rPr>
              <a:t> ima 69 stanovnika, po nacionalnoj strukturi Hrvati čine većinsko stanovništvo.</a:t>
            </a:r>
            <a:endParaRPr lang="hr-H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0195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2">
                <a:lumMod val="5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</a:rPr>
              <a:t>Banovina na karti RH</a:t>
            </a:r>
            <a:endParaRPr lang="hr-HR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57150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avni poveznik 5"/>
          <p:cNvCxnSpPr/>
          <p:nvPr/>
        </p:nvCxnSpPr>
        <p:spPr>
          <a:xfrm>
            <a:off x="3995936" y="2780928"/>
            <a:ext cx="540000" cy="288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Ravni poveznik 7"/>
          <p:cNvCxnSpPr/>
          <p:nvPr/>
        </p:nvCxnSpPr>
        <p:spPr>
          <a:xfrm flipV="1">
            <a:off x="3995936" y="2492896"/>
            <a:ext cx="648072" cy="288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avni poveznik 11"/>
          <p:cNvCxnSpPr/>
          <p:nvPr/>
        </p:nvCxnSpPr>
        <p:spPr>
          <a:xfrm flipV="1">
            <a:off x="4549180" y="2780928"/>
            <a:ext cx="526876" cy="288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avni poveznik 13"/>
          <p:cNvCxnSpPr/>
          <p:nvPr/>
        </p:nvCxnSpPr>
        <p:spPr>
          <a:xfrm>
            <a:off x="4535936" y="2492896"/>
            <a:ext cx="540120" cy="288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avni poveznik sa strelicom 15"/>
          <p:cNvCxnSpPr/>
          <p:nvPr/>
        </p:nvCxnSpPr>
        <p:spPr>
          <a:xfrm flipH="1">
            <a:off x="1187624" y="2780928"/>
            <a:ext cx="334831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kstniOkvir 16"/>
          <p:cNvSpPr txBox="1"/>
          <p:nvPr/>
        </p:nvSpPr>
        <p:spPr>
          <a:xfrm>
            <a:off x="179512" y="3501008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Tzv. četverokut Banovine</a:t>
            </a:r>
            <a:endParaRPr lang="hr-HR" dirty="0"/>
          </a:p>
        </p:txBody>
      </p:sp>
      <p:sp>
        <p:nvSpPr>
          <p:cNvPr id="19" name="TekstniOkvir 18"/>
          <p:cNvSpPr txBox="1"/>
          <p:nvPr/>
        </p:nvSpPr>
        <p:spPr>
          <a:xfrm>
            <a:off x="173857" y="3501008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>Tzv. četverokut Banovine</a:t>
            </a:r>
            <a:endParaRPr lang="hr-H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9851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2">
                <a:lumMod val="5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Sisak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Sisak je grad u Hrvatskoj, središte Sisačko-moslavačke županije.</a:t>
            </a:r>
          </a:p>
          <a:p>
            <a:r>
              <a:rPr lang="vi-VN" dirty="0" smtClean="0"/>
              <a:t>Sisak spada među najstarija naselja središnje Hrvatske</a:t>
            </a:r>
            <a:r>
              <a:rPr lang="hr-HR" dirty="0" smtClean="0"/>
              <a:t>.</a:t>
            </a:r>
          </a:p>
          <a:p>
            <a:r>
              <a:rPr lang="hr-HR" dirty="0" smtClean="0"/>
              <a:t>Kaže se da je grad na tri rijeke</a:t>
            </a:r>
            <a:r>
              <a:rPr lang="hr-HR" dirty="0" smtClean="0"/>
              <a:t>, ali </a:t>
            </a:r>
            <a:r>
              <a:rPr lang="hr-HR" dirty="0" smtClean="0"/>
              <a:t>zapravo je na 4. </a:t>
            </a:r>
          </a:p>
          <a:p>
            <a:r>
              <a:rPr lang="hr-HR" dirty="0" smtClean="0"/>
              <a:t>To su: Odra, Kupa, Sava i Korana.</a:t>
            </a:r>
          </a:p>
        </p:txBody>
      </p:sp>
    </p:spTree>
    <p:extLst>
      <p:ext uri="{BB962C8B-B14F-4D97-AF65-F5344CB8AC3E}">
        <p14:creationId xmlns:p14="http://schemas.microsoft.com/office/powerpoint/2010/main" val="33866088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2">
                <a:lumMod val="5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Hrvatska Kostajnica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9" name="Rezervirano mjesto slike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549275"/>
            <a:ext cx="5486400" cy="4114800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Zaštitnik Hrv. Kostajnice je Sveti Antun Padovanski. Hrvatska Kostajnica je grad na Banovini (Sisačko-moslavačka županija). Smješten je u središnjem djelu hrvatskog </a:t>
            </a:r>
            <a:r>
              <a:rPr lang="hr-HR" dirty="0" err="1" smtClean="0">
                <a:solidFill>
                  <a:schemeClr val="bg1"/>
                </a:solidFill>
              </a:rPr>
              <a:t>pounja</a:t>
            </a:r>
            <a:r>
              <a:rPr lang="hr-HR" dirty="0" smtClean="0">
                <a:solidFill>
                  <a:schemeClr val="bg1"/>
                </a:solidFill>
              </a:rPr>
              <a:t>, podno Zrinske gore. 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5" name="Rezervirano mjesto slike 2"/>
          <p:cNvSpPr txBox="1">
            <a:spLocks/>
          </p:cNvSpPr>
          <p:nvPr/>
        </p:nvSpPr>
        <p:spPr>
          <a:xfrm>
            <a:off x="1763688" y="620688"/>
            <a:ext cx="5486400" cy="4114800"/>
          </a:xfrm>
          <a:prstGeom prst="rect">
            <a:avLst/>
          </a:prstGeom>
        </p:spPr>
      </p:sp>
      <p:sp>
        <p:nvSpPr>
          <p:cNvPr id="6" name="Rezervirano mjesto slike 2"/>
          <p:cNvSpPr txBox="1">
            <a:spLocks/>
          </p:cNvSpPr>
          <p:nvPr/>
        </p:nvSpPr>
        <p:spPr>
          <a:xfrm>
            <a:off x="1736651" y="620688"/>
            <a:ext cx="5486400" cy="4114800"/>
          </a:xfrm>
          <a:prstGeom prst="rect">
            <a:avLst/>
          </a:prstGeom>
        </p:spPr>
      </p:sp>
      <p:sp>
        <p:nvSpPr>
          <p:cNvPr id="7" name="Rezervirano mjesto slike 2"/>
          <p:cNvSpPr txBox="1">
            <a:spLocks/>
          </p:cNvSpPr>
          <p:nvPr/>
        </p:nvSpPr>
        <p:spPr>
          <a:xfrm>
            <a:off x="1916088" y="701080"/>
            <a:ext cx="5486400" cy="41148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747581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2">
                <a:lumMod val="5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Glina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Prema povijesnim izvorima, naselje Glina se prvi put spominje 01. lipnja 1284. godine.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U ožujku 1848. godine, Josip Jelačić je imenovan hrvatskim banom i generalom. 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Kao ban ujedinio je hrvatsku i postao simbolom obrane hrvatske državnosti.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797152"/>
            <a:ext cx="2880320" cy="191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158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2">
                <a:lumMod val="5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Zrin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Zrin je naselje u Hrvatskoj, Sisačko-moslavačka županija, općina Dvor. </a:t>
            </a:r>
          </a:p>
          <a:p>
            <a:r>
              <a:rPr lang="hr-HR" dirty="0" smtClean="0"/>
              <a:t>Nekada je Zrin bio središte hrvatskih plemića i banova Šubića po čemu su kasnije i prozvani Zrinski. </a:t>
            </a:r>
          </a:p>
          <a:p>
            <a:r>
              <a:rPr lang="hr-HR" dirty="0" smtClean="0"/>
              <a:t>Danas broji 6 stanovnika od kojih su svi pravoslavne vjeroispovijesti.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8182">
            <a:off x="5754512" y="252646"/>
            <a:ext cx="1770983" cy="126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1294">
            <a:off x="1493355" y="243497"/>
            <a:ext cx="1441622" cy="122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511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212</Words>
  <Application>Microsoft Office PowerPoint</Application>
  <PresentationFormat>Prikaz na zaslonu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Tema sustava Office</vt:lpstr>
      <vt:lpstr>Izlet u Banovinu</vt:lpstr>
      <vt:lpstr>Gvozdansko</vt:lpstr>
      <vt:lpstr>Banovina na karti RH</vt:lpstr>
      <vt:lpstr>Sisak</vt:lpstr>
      <vt:lpstr>Hrvatska Kostajnica</vt:lpstr>
      <vt:lpstr>Glina</vt:lpstr>
      <vt:lpstr>Zrin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Nikol Milinković Šćurec</dc:creator>
  <cp:lastModifiedBy>skola</cp:lastModifiedBy>
  <cp:revision>15</cp:revision>
  <dcterms:created xsi:type="dcterms:W3CDTF">2015-11-04T07:04:56Z</dcterms:created>
  <dcterms:modified xsi:type="dcterms:W3CDTF">2015-11-04T08:19:15Z</dcterms:modified>
</cp:coreProperties>
</file>