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68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93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8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03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4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03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1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19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66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2172-AFF1-433C-9ED6-9F80D71F6C3F}" type="datetimeFigureOut">
              <a:rPr lang="hr-HR" smtClean="0"/>
              <a:t>26.3.2017.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58BD9-6786-49CE-B87D-BBD366046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750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Karitativna grupa</a:t>
            </a:r>
            <a:br>
              <a:rPr lang="hr-HR" dirty="0" smtClean="0"/>
            </a:br>
            <a:r>
              <a:rPr lang="hr-HR" dirty="0" smtClean="0"/>
              <a:t>Povijesna grupa</a:t>
            </a:r>
            <a:br>
              <a:rPr lang="hr-HR" dirty="0" smtClean="0"/>
            </a:br>
            <a:r>
              <a:rPr lang="hr-HR" dirty="0" err="1" smtClean="0"/>
              <a:t>Vjeroznalci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15.03.2017.</a:t>
            </a:r>
          </a:p>
          <a:p>
            <a:r>
              <a:rPr lang="hr-HR" dirty="0" smtClean="0"/>
              <a:t>(18 učenika/</a:t>
            </a:r>
            <a:r>
              <a:rPr lang="hr-HR" dirty="0" err="1" smtClean="0"/>
              <a:t>ca</a:t>
            </a:r>
            <a:r>
              <a:rPr lang="hr-HR" dirty="0" smtClean="0"/>
              <a:t>, vjeroučiteljice, učiteljica povijesti)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765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Posjetili smo Grkokatoličku </a:t>
            </a:r>
            <a:r>
              <a:rPr lang="hr-HR" dirty="0" err="1" smtClean="0"/>
              <a:t>konkatedralu</a:t>
            </a:r>
            <a:r>
              <a:rPr lang="hr-HR" dirty="0" smtClean="0"/>
              <a:t> Sv. </a:t>
            </a:r>
            <a:r>
              <a:rPr lang="hr-HR" dirty="0" err="1" smtClean="0"/>
              <a:t>Ćirila</a:t>
            </a:r>
            <a:r>
              <a:rPr lang="hr-HR" dirty="0" smtClean="0"/>
              <a:t> i Metoda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dirty="0" smtClean="0"/>
              <a:t>Konkatedrala Sv. Ćirila i Metoda je drugostolna crkva Križevačke biskupije i župna crkva grkokatoličke župe Sv. Ćirila i Metoda u Zagrebu. </a:t>
            </a:r>
            <a:endParaRPr lang="hr-HR" sz="1800" dirty="0" smtClean="0"/>
          </a:p>
          <a:p>
            <a:pPr marL="0" indent="0">
              <a:buNone/>
            </a:pPr>
            <a:r>
              <a:rPr lang="vi-VN" sz="1800" dirty="0" smtClean="0"/>
              <a:t>Pripada Žumberačkom Vikarijatu Križevačke biskupije. </a:t>
            </a:r>
            <a:endParaRPr lang="hr-HR" sz="1800" dirty="0" smtClean="0"/>
          </a:p>
          <a:p>
            <a:pPr marL="0" indent="0">
              <a:buNone/>
            </a:pPr>
            <a:r>
              <a:rPr lang="vi-VN" sz="1800" dirty="0" smtClean="0"/>
              <a:t>Projektirao ju je poznati arhitekt Hermann Bolle. </a:t>
            </a:r>
            <a:endParaRPr lang="hr-HR" sz="1800" dirty="0" smtClean="0"/>
          </a:p>
          <a:p>
            <a:pPr marL="0" indent="0">
              <a:buNone/>
            </a:pPr>
            <a:r>
              <a:rPr lang="vi-VN" sz="1800" dirty="0" smtClean="0"/>
              <a:t>Nalazi se u u Ćirilometodskoj ulici, između Kule Lotrščak i Trga svetog Marka.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38" y="3218765"/>
            <a:ext cx="243001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037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199467" cy="314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199744" cy="454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98622"/>
            <a:ext cx="2788706" cy="341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67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Posjetili smo Muzej </a:t>
            </a:r>
            <a:r>
              <a:rPr lang="hr-HR" dirty="0"/>
              <a:t>g</a:t>
            </a:r>
            <a:r>
              <a:rPr lang="hr-HR" dirty="0" smtClean="0"/>
              <a:t>rada Zagreba</a:t>
            </a:r>
            <a:br>
              <a:rPr lang="hr-HR" dirty="0" smtClean="0"/>
            </a:br>
            <a:r>
              <a:rPr lang="hr-HR" dirty="0" smtClean="0"/>
              <a:t>- razgledali smo stalni postav Muzeja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176464" cy="2494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43706" cy="2494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417646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92" y="4005064"/>
            <a:ext cx="4572000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796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432397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9" y="3356992"/>
            <a:ext cx="244827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84176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2" y="116632"/>
            <a:ext cx="347400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2" y="3356992"/>
            <a:ext cx="347400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58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 povratku posjetili smo Majku Božju od Kamenitih </a:t>
            </a:r>
            <a:r>
              <a:rPr lang="hr-HR" dirty="0"/>
              <a:t>v</a:t>
            </a:r>
            <a:r>
              <a:rPr lang="hr-HR" dirty="0" smtClean="0"/>
              <a:t>rata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97429" cy="48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8159"/>
            <a:ext cx="4379979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831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</Words>
  <Application>Microsoft Office PowerPoint</Application>
  <PresentationFormat>Prikaz na zaslonu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Karitativna grupa Povijesna grupa Vjeroznalci</vt:lpstr>
      <vt:lpstr>Posjetili smo Grkokatoličku konkatedralu Sv. Ćirila i Metoda</vt:lpstr>
      <vt:lpstr>PowerPointova prezentacija</vt:lpstr>
      <vt:lpstr>Posjetili smo Muzej grada Zagreba - razgledali smo stalni postav Muzeja</vt:lpstr>
      <vt:lpstr>PowerPointova prezentacija</vt:lpstr>
      <vt:lpstr>Na povratku posjetili smo Majku Božju od Kamenitih vrata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Karitativna grupa Povijesna grupa Vjeroznalci</dc:title>
  <dc:creator>Krešo</dc:creator>
  <cp:lastModifiedBy>Krešo</cp:lastModifiedBy>
  <cp:revision>5</cp:revision>
  <dcterms:created xsi:type="dcterms:W3CDTF">2017-03-26T16:33:26Z</dcterms:created>
  <dcterms:modified xsi:type="dcterms:W3CDTF">2017-03-26T17:18:31Z</dcterms:modified>
</cp:coreProperties>
</file>