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8" r:id="rId6"/>
    <p:sldId id="269" r:id="rId7"/>
    <p:sldId id="270" r:id="rId8"/>
    <p:sldId id="263" r:id="rId9"/>
    <p:sldId id="271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20" y="-12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B35-71B4-4F0A-84D3-B19FE2B59B88}" type="datetimeFigureOut">
              <a:rPr lang="hr-HR" smtClean="0"/>
              <a:t>18.12.2018.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071E-FA05-4D8D-9C87-C6022EB62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655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B35-71B4-4F0A-84D3-B19FE2B59B88}" type="datetimeFigureOut">
              <a:rPr lang="hr-HR" smtClean="0"/>
              <a:t>18.12.2018.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071E-FA05-4D8D-9C87-C6022EB62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733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B35-71B4-4F0A-84D3-B19FE2B59B88}" type="datetimeFigureOut">
              <a:rPr lang="hr-HR" smtClean="0"/>
              <a:t>18.12.2018.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071E-FA05-4D8D-9C87-C6022EB62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570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B35-71B4-4F0A-84D3-B19FE2B59B88}" type="datetimeFigureOut">
              <a:rPr lang="hr-HR" smtClean="0"/>
              <a:t>18.12.2018.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071E-FA05-4D8D-9C87-C6022EB62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467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B35-71B4-4F0A-84D3-B19FE2B59B88}" type="datetimeFigureOut">
              <a:rPr lang="hr-HR" smtClean="0"/>
              <a:t>18.12.2018.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071E-FA05-4D8D-9C87-C6022EB62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74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B35-71B4-4F0A-84D3-B19FE2B59B88}" type="datetimeFigureOut">
              <a:rPr lang="hr-HR" smtClean="0"/>
              <a:t>18.12.2018.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071E-FA05-4D8D-9C87-C6022EB62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423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B35-71B4-4F0A-84D3-B19FE2B59B88}" type="datetimeFigureOut">
              <a:rPr lang="hr-HR" smtClean="0"/>
              <a:t>18.12.2018.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071E-FA05-4D8D-9C87-C6022EB62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634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B35-71B4-4F0A-84D3-B19FE2B59B88}" type="datetimeFigureOut">
              <a:rPr lang="hr-HR" smtClean="0"/>
              <a:t>18.12.2018.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071E-FA05-4D8D-9C87-C6022EB62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302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B35-71B4-4F0A-84D3-B19FE2B59B88}" type="datetimeFigureOut">
              <a:rPr lang="hr-HR" smtClean="0"/>
              <a:t>18.12.2018.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071E-FA05-4D8D-9C87-C6022EB62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077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B35-71B4-4F0A-84D3-B19FE2B59B88}" type="datetimeFigureOut">
              <a:rPr lang="hr-HR" smtClean="0"/>
              <a:t>18.12.2018.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071E-FA05-4D8D-9C87-C6022EB62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632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23B35-71B4-4F0A-84D3-B19FE2B59B88}" type="datetimeFigureOut">
              <a:rPr lang="hr-HR" smtClean="0"/>
              <a:t>18.12.2018.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4071E-FA05-4D8D-9C87-C6022EB62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370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23B35-71B4-4F0A-84D3-B19FE2B59B88}" type="datetimeFigureOut">
              <a:rPr lang="hr-HR" smtClean="0"/>
              <a:t>18.12.2018.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4071E-FA05-4D8D-9C87-C6022EB62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937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Računalne igrice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Veronika Skrivanek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838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Najpoznatije igre ovog tipa su:</a:t>
            </a:r>
          </a:p>
          <a:p>
            <a:pPr lvl="1"/>
            <a:r>
              <a:rPr lang="hr-HR" dirty="0" smtClean="0"/>
              <a:t>The Simms</a:t>
            </a:r>
          </a:p>
          <a:p>
            <a:pPr lvl="1"/>
            <a:r>
              <a:rPr lang="hr-HR" dirty="0" smtClean="0"/>
              <a:t>Black &amp; White</a:t>
            </a:r>
          </a:p>
          <a:p>
            <a:pPr lvl="1"/>
            <a:r>
              <a:rPr lang="hr-HR" dirty="0" smtClean="0"/>
              <a:t>SimCity</a:t>
            </a:r>
          </a:p>
          <a:p>
            <a:pPr lvl="1"/>
            <a:r>
              <a:rPr lang="hr-HR" dirty="0" smtClean="0"/>
              <a:t>Tycoon City</a:t>
            </a:r>
          </a:p>
          <a:p>
            <a:pPr lvl="1"/>
            <a:r>
              <a:rPr lang="hr-HR" dirty="0" smtClean="0"/>
              <a:t>New York.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89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Računalne igrice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igre koje se igraju pomoću računala ili igraćih konzola priključenih na računalo ili TV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7466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 računalnih igrica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akcijske</a:t>
            </a:r>
          </a:p>
          <a:p>
            <a:r>
              <a:rPr lang="hr-HR" dirty="0"/>
              <a:t>avanture</a:t>
            </a:r>
          </a:p>
          <a:p>
            <a:r>
              <a:rPr lang="hr-HR" dirty="0"/>
              <a:t>arkade</a:t>
            </a:r>
          </a:p>
          <a:p>
            <a:r>
              <a:rPr lang="hr-HR" dirty="0" err="1"/>
              <a:t>horor</a:t>
            </a:r>
            <a:r>
              <a:rPr lang="hr-HR" dirty="0"/>
              <a:t> preživljavanja</a:t>
            </a:r>
          </a:p>
          <a:p>
            <a:r>
              <a:rPr lang="hr-HR" dirty="0"/>
              <a:t>simulacije</a:t>
            </a:r>
          </a:p>
          <a:p>
            <a:r>
              <a:rPr lang="hr-HR" dirty="0"/>
              <a:t>sportske</a:t>
            </a:r>
          </a:p>
          <a:p>
            <a:r>
              <a:rPr lang="hr-HR" dirty="0"/>
              <a:t>FPS – </a:t>
            </a:r>
            <a:r>
              <a:rPr lang="hr-HR" dirty="0" err="1"/>
              <a:t>pucačina</a:t>
            </a:r>
            <a:r>
              <a:rPr lang="hr-HR" dirty="0"/>
              <a:t> u prvom licu</a:t>
            </a:r>
          </a:p>
          <a:p>
            <a:r>
              <a:rPr lang="hr-HR" dirty="0"/>
              <a:t>RTS – strategije u </a:t>
            </a:r>
            <a:r>
              <a:rPr lang="hr-HR" dirty="0" err="1"/>
              <a:t>relnom</a:t>
            </a:r>
            <a:r>
              <a:rPr lang="hr-HR" dirty="0"/>
              <a:t> vremenu</a:t>
            </a:r>
          </a:p>
          <a:p>
            <a:r>
              <a:rPr lang="hr-HR" dirty="0"/>
              <a:t>RPG – igre igranja uloga</a:t>
            </a:r>
          </a:p>
          <a:p>
            <a:r>
              <a:rPr lang="hr-HR" dirty="0"/>
              <a:t>MMO – masivno </a:t>
            </a:r>
            <a:r>
              <a:rPr lang="hr-HR" dirty="0" err="1"/>
              <a:t>višeigračaka</a:t>
            </a:r>
            <a:r>
              <a:rPr lang="hr-HR" dirty="0"/>
              <a:t> igra putem </a:t>
            </a:r>
            <a:r>
              <a:rPr lang="hr-HR" dirty="0" err="1" smtClean="0"/>
              <a:t>interneta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707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FPS – pucačina u prvom licu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Najpoznatije igre ovoga tipa su:</a:t>
            </a:r>
          </a:p>
          <a:p>
            <a:pPr lvl="1"/>
            <a:r>
              <a:rPr lang="hr-HR" dirty="0" smtClean="0"/>
              <a:t>Half-Life</a:t>
            </a:r>
          </a:p>
          <a:p>
            <a:pPr lvl="1"/>
            <a:r>
              <a:rPr lang="hr-HR" dirty="0" smtClean="0"/>
              <a:t>Counter-Strike</a:t>
            </a:r>
          </a:p>
          <a:p>
            <a:pPr lvl="1"/>
            <a:r>
              <a:rPr lang="hr-HR" dirty="0" smtClean="0"/>
              <a:t>Quake</a:t>
            </a:r>
          </a:p>
          <a:p>
            <a:pPr lvl="1"/>
            <a:r>
              <a:rPr lang="hr-HR" dirty="0" smtClean="0"/>
              <a:t>Doom</a:t>
            </a:r>
          </a:p>
          <a:p>
            <a:pPr lvl="1"/>
            <a:r>
              <a:rPr lang="hr-HR" dirty="0" smtClean="0"/>
              <a:t>Halo</a:t>
            </a:r>
          </a:p>
          <a:p>
            <a:pPr lvl="1"/>
            <a:r>
              <a:rPr lang="hr-HR" dirty="0" smtClean="0"/>
              <a:t>Far Cry</a:t>
            </a:r>
          </a:p>
          <a:p>
            <a:pPr lvl="1"/>
            <a:r>
              <a:rPr lang="hr-HR" dirty="0" smtClean="0"/>
              <a:t>serijal Call of duty.</a:t>
            </a:r>
          </a:p>
        </p:txBody>
      </p:sp>
    </p:spTree>
    <p:extLst>
      <p:ext uri="{BB962C8B-B14F-4D97-AF65-F5344CB8AC3E}">
        <p14:creationId xmlns:p14="http://schemas.microsoft.com/office/powerpoint/2010/main" val="138033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Strategije u realnom vremenu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905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6352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Ulazne jedinice za upravljanje igricama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2933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Simulacije vožnje i letenja</a:t>
            </a:r>
            <a:endParaRPr lang="hr-H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Need for Speed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362114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2072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111</Words>
  <Application>Microsoft Office PowerPoint</Application>
  <PresentationFormat>Prilagođeno</PresentationFormat>
  <Paragraphs>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Theme</vt:lpstr>
      <vt:lpstr>Računalne igrice</vt:lpstr>
      <vt:lpstr>Računalne igrice</vt:lpstr>
      <vt:lpstr>Vrste računalnih igrica</vt:lpstr>
      <vt:lpstr>FPS – pucačina u prvom licu</vt:lpstr>
      <vt:lpstr>Strategije u realnom vremenu</vt:lpstr>
      <vt:lpstr>PowerPointova prezentacija</vt:lpstr>
      <vt:lpstr>Ulazne jedinice za upravljanje igricama</vt:lpstr>
      <vt:lpstr>Simulacije vožnje i letenja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Računalne igrice</dc:title>
  <dc:creator>Veronika</dc:creator>
  <cp:lastModifiedBy>skola</cp:lastModifiedBy>
  <cp:revision>21</cp:revision>
  <dcterms:created xsi:type="dcterms:W3CDTF">2018-03-07T06:30:39Z</dcterms:created>
  <dcterms:modified xsi:type="dcterms:W3CDTF">2018-12-18T10:03:11Z</dcterms:modified>
</cp:coreProperties>
</file>