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70" r:id="rId15"/>
    <p:sldId id="268" r:id="rId16"/>
    <p:sldId id="27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38" d="100"/>
          <a:sy n="38" d="100"/>
        </p:scale>
        <p:origin x="72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3D7F-410A-4260-A3DB-E368ED7D6EE6}" type="datetimeFigureOut">
              <a:rPr lang="hr-HR" smtClean="0"/>
              <a:t>10.12.2018.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A68E-9D56-49B3-BA80-6B7680391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49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3D7F-410A-4260-A3DB-E368ED7D6EE6}" type="datetimeFigureOut">
              <a:rPr lang="hr-HR" smtClean="0"/>
              <a:t>10.12.2018.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A68E-9D56-49B3-BA80-6B7680391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84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3D7F-410A-4260-A3DB-E368ED7D6EE6}" type="datetimeFigureOut">
              <a:rPr lang="hr-HR" smtClean="0"/>
              <a:t>10.12.2018.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A68E-9D56-49B3-BA80-6B7680391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92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3D7F-410A-4260-A3DB-E368ED7D6EE6}" type="datetimeFigureOut">
              <a:rPr lang="hr-HR" smtClean="0"/>
              <a:t>10.12.2018.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A68E-9D56-49B3-BA80-6B7680391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704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3D7F-410A-4260-A3DB-E368ED7D6EE6}" type="datetimeFigureOut">
              <a:rPr lang="hr-HR" smtClean="0"/>
              <a:t>10.12.2018.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A68E-9D56-49B3-BA80-6B7680391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57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3D7F-410A-4260-A3DB-E368ED7D6EE6}" type="datetimeFigureOut">
              <a:rPr lang="hr-HR" smtClean="0"/>
              <a:t>10.12.2018.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A68E-9D56-49B3-BA80-6B7680391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510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3D7F-410A-4260-A3DB-E368ED7D6EE6}" type="datetimeFigureOut">
              <a:rPr lang="hr-HR" smtClean="0"/>
              <a:t>10.12.2018.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A68E-9D56-49B3-BA80-6B7680391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854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3D7F-410A-4260-A3DB-E368ED7D6EE6}" type="datetimeFigureOut">
              <a:rPr lang="hr-HR" smtClean="0"/>
              <a:t>10.12.2018.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A68E-9D56-49B3-BA80-6B7680391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67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3D7F-410A-4260-A3DB-E368ED7D6EE6}" type="datetimeFigureOut">
              <a:rPr lang="hr-HR" smtClean="0"/>
              <a:t>10.12.2018.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A68E-9D56-49B3-BA80-6B7680391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44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3D7F-410A-4260-A3DB-E368ED7D6EE6}" type="datetimeFigureOut">
              <a:rPr lang="hr-HR" smtClean="0"/>
              <a:t>10.12.2018.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A68E-9D56-49B3-BA80-6B7680391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36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3D7F-410A-4260-A3DB-E368ED7D6EE6}" type="datetimeFigureOut">
              <a:rPr lang="hr-HR" smtClean="0"/>
              <a:t>10.12.2018.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A68E-9D56-49B3-BA80-6B7680391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50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3D7F-410A-4260-A3DB-E368ED7D6EE6}" type="datetimeFigureOut">
              <a:rPr lang="hr-HR" smtClean="0"/>
              <a:t>10.12.2018.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A68E-9D56-49B3-BA80-6B7680391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484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958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Mjerač </a:t>
            </a:r>
            <a:r>
              <a:rPr lang="hr-HR" dirty="0" smtClean="0"/>
              <a:t>ubrzanja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mjeri </a:t>
            </a:r>
            <a:r>
              <a:rPr lang="hr-HR" dirty="0"/>
              <a:t>brzinu </a:t>
            </a:r>
            <a:r>
              <a:rPr lang="hr-HR" dirty="0" smtClean="0"/>
              <a:t>micro:bita</a:t>
            </a:r>
            <a:r>
              <a:rPr lang="hr-HR" dirty="0"/>
              <a:t>; ova komponenta osjeti kada se micro:bit </a:t>
            </a:r>
            <a:r>
              <a:rPr lang="hr-HR" dirty="0" smtClean="0"/>
              <a:t>pomiče </a:t>
            </a:r>
          </a:p>
          <a:p>
            <a:r>
              <a:rPr lang="hr-HR" dirty="0"/>
              <a:t>m</a:t>
            </a:r>
            <a:r>
              <a:rPr lang="hr-HR" dirty="0" smtClean="0"/>
              <a:t>ože </a:t>
            </a:r>
            <a:r>
              <a:rPr lang="hr-HR" dirty="0"/>
              <a:t>također detektirati i druge aktivnosti, na primjer drhtanje, nagib i slobodan </a:t>
            </a:r>
            <a:r>
              <a:rPr lang="hr-HR" dirty="0" smtClean="0"/>
              <a:t>pad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52" y="1550534"/>
            <a:ext cx="4695653" cy="3600000"/>
          </a:xfrm>
        </p:spPr>
      </p:pic>
    </p:spTree>
    <p:extLst>
      <p:ext uri="{BB962C8B-B14F-4D97-AF65-F5344CB8AC3E}">
        <p14:creationId xmlns:p14="http://schemas.microsoft.com/office/powerpoint/2010/main" val="401307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Kompas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</a:t>
            </a:r>
            <a:r>
              <a:rPr lang="hr-HR" dirty="0" smtClean="0"/>
              <a:t>ompas </a:t>
            </a:r>
            <a:r>
              <a:rPr lang="hr-HR" dirty="0"/>
              <a:t>detektira Zemljino magnetsko </a:t>
            </a:r>
            <a:r>
              <a:rPr lang="hr-HR" dirty="0" smtClean="0"/>
              <a:t>polje</a:t>
            </a:r>
          </a:p>
          <a:p>
            <a:r>
              <a:rPr lang="hr-HR" dirty="0" smtClean="0"/>
              <a:t>to omogućuje otkrivanje u </a:t>
            </a:r>
            <a:r>
              <a:rPr lang="hr-HR" dirty="0"/>
              <a:t>kojem smjeru je okrenut </a:t>
            </a:r>
            <a:r>
              <a:rPr lang="hr-HR" dirty="0" smtClean="0"/>
              <a:t>micro:bit</a:t>
            </a:r>
          </a:p>
          <a:p>
            <a:r>
              <a:rPr lang="hr-HR" dirty="0"/>
              <a:t>k</a:t>
            </a:r>
            <a:r>
              <a:rPr lang="hr-HR" dirty="0" smtClean="0"/>
              <a:t>ompas </a:t>
            </a:r>
            <a:r>
              <a:rPr lang="hr-HR" dirty="0"/>
              <a:t>prije upotrebe treba biti </a:t>
            </a:r>
            <a:r>
              <a:rPr lang="hr-HR" dirty="0" smtClean="0"/>
              <a:t>kalibriran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29" y="1403340"/>
            <a:ext cx="3574468" cy="3600000"/>
          </a:xfrm>
        </p:spPr>
      </p:pic>
    </p:spTree>
    <p:extLst>
      <p:ext uri="{BB962C8B-B14F-4D97-AF65-F5344CB8AC3E}">
        <p14:creationId xmlns:p14="http://schemas.microsoft.com/office/powerpoint/2010/main" val="65141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omponenta </a:t>
            </a:r>
            <a:r>
              <a:rPr lang="hr-HR" dirty="0"/>
              <a:t>za radio omogućuje </a:t>
            </a:r>
            <a:r>
              <a:rPr lang="hr-HR" dirty="0" smtClean="0"/>
              <a:t>bežično </a:t>
            </a:r>
            <a:r>
              <a:rPr lang="hr-HR" dirty="0"/>
              <a:t>komuniciranje među </a:t>
            </a:r>
            <a:r>
              <a:rPr lang="hr-HR" dirty="0" smtClean="0"/>
              <a:t>micro:bitovima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86" y="1027906"/>
            <a:ext cx="4176000" cy="3600000"/>
          </a:xfrm>
        </p:spPr>
      </p:pic>
    </p:spTree>
    <p:extLst>
      <p:ext uri="{BB962C8B-B14F-4D97-AF65-F5344CB8AC3E}">
        <p14:creationId xmlns:p14="http://schemas.microsoft.com/office/powerpoint/2010/main" val="348278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Bluetooth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/>
              <a:t>BLE</a:t>
            </a:r>
            <a:r>
              <a:rPr lang="hr-HR" dirty="0" smtClean="0"/>
              <a:t> </a:t>
            </a:r>
            <a:r>
              <a:rPr lang="hr-HR" dirty="0"/>
              <a:t>(</a:t>
            </a:r>
            <a:r>
              <a:rPr lang="hr-HR" b="1" dirty="0"/>
              <a:t>B</a:t>
            </a:r>
            <a:r>
              <a:rPr lang="hr-HR" dirty="0"/>
              <a:t>luetooth </a:t>
            </a:r>
            <a:r>
              <a:rPr lang="hr-HR" b="1" dirty="0"/>
              <a:t>L</a:t>
            </a:r>
            <a:r>
              <a:rPr lang="hr-HR" dirty="0"/>
              <a:t>ow </a:t>
            </a:r>
            <a:r>
              <a:rPr lang="hr-HR" b="1" dirty="0"/>
              <a:t>E</a:t>
            </a:r>
            <a:r>
              <a:rPr lang="hr-HR" dirty="0"/>
              <a:t>nergy) antena omogućuje micro:bitu </a:t>
            </a:r>
            <a:r>
              <a:rPr lang="hr-HR" dirty="0" smtClean="0"/>
              <a:t>slanje i primanje bluetooth signala </a:t>
            </a:r>
          </a:p>
          <a:p>
            <a:r>
              <a:rPr lang="hr-HR" dirty="0" smtClean="0"/>
              <a:t>micro:bit bežično </a:t>
            </a:r>
            <a:r>
              <a:rPr lang="hr-HR" dirty="0"/>
              <a:t>komunicira s osobnim računalima, mobitelima i tabletima </a:t>
            </a:r>
            <a:endParaRPr lang="hr-HR" dirty="0" smtClean="0"/>
          </a:p>
          <a:p>
            <a:r>
              <a:rPr lang="hr-HR" dirty="0" smtClean="0"/>
              <a:t>upravljanje mobitelom s micro:bita </a:t>
            </a:r>
            <a:r>
              <a:rPr lang="hr-HR" dirty="0"/>
              <a:t>i bežično </a:t>
            </a:r>
            <a:r>
              <a:rPr lang="hr-HR" dirty="0" smtClean="0"/>
              <a:t>slanje kôda s mobitela </a:t>
            </a:r>
            <a:r>
              <a:rPr lang="hr-HR" dirty="0"/>
              <a:t>na </a:t>
            </a:r>
            <a:r>
              <a:rPr lang="hr-HR" dirty="0" smtClean="0"/>
              <a:t>uređaj</a:t>
            </a:r>
            <a:endParaRPr lang="hr-HR" dirty="0"/>
          </a:p>
          <a:p>
            <a:r>
              <a:rPr lang="hr-HR" dirty="0" smtClean="0"/>
              <a:t>prije </a:t>
            </a:r>
            <a:r>
              <a:rPr lang="hr-HR" dirty="0"/>
              <a:t>korištenja </a:t>
            </a:r>
            <a:r>
              <a:rPr lang="hr-HR" dirty="0" smtClean="0"/>
              <a:t>bluetooth </a:t>
            </a:r>
            <a:r>
              <a:rPr lang="hr-HR" dirty="0"/>
              <a:t>antene </a:t>
            </a:r>
            <a:r>
              <a:rPr lang="hr-HR" dirty="0" smtClean="0"/>
              <a:t>treba upariti micro:bit </a:t>
            </a:r>
            <a:r>
              <a:rPr lang="hr-HR" dirty="0"/>
              <a:t>s drugim </a:t>
            </a:r>
            <a:r>
              <a:rPr lang="hr-HR" dirty="0" smtClean="0"/>
              <a:t>uređajem</a:t>
            </a:r>
          </a:p>
          <a:p>
            <a:r>
              <a:rPr lang="hr-HR" dirty="0"/>
              <a:t>n</a:t>
            </a:r>
            <a:r>
              <a:rPr lang="hr-HR" dirty="0" smtClean="0"/>
              <a:t>akon </a:t>
            </a:r>
            <a:r>
              <a:rPr lang="hr-HR" dirty="0"/>
              <a:t>uparivanja </a:t>
            </a:r>
            <a:r>
              <a:rPr lang="hr-HR" dirty="0" smtClean="0"/>
              <a:t>možemo </a:t>
            </a:r>
            <a:r>
              <a:rPr lang="hr-HR" dirty="0"/>
              <a:t>bežično slati programske </a:t>
            </a:r>
            <a:r>
              <a:rPr lang="hr-HR" dirty="0" smtClean="0"/>
              <a:t>kodove micro:bitu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33" y="1924817"/>
            <a:ext cx="4622799" cy="39851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35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USB </a:t>
            </a:r>
            <a:r>
              <a:rPr lang="hr-HR" dirty="0" smtClean="0"/>
              <a:t>sučelje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omogućuje povezivanje micro:bita s računalom </a:t>
            </a:r>
            <a:r>
              <a:rPr lang="hr-HR" dirty="0"/>
              <a:t>preko mikro USB </a:t>
            </a:r>
            <a:r>
              <a:rPr lang="hr-HR" dirty="0" smtClean="0"/>
              <a:t>kabela </a:t>
            </a:r>
          </a:p>
          <a:p>
            <a:r>
              <a:rPr lang="hr-HR" dirty="0" smtClean="0"/>
              <a:t>mikro USB kabel služi za punjenje uređaja i preuzimanje programskih kodova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46" y="1825625"/>
            <a:ext cx="4924107" cy="4351338"/>
          </a:xfrm>
        </p:spPr>
      </p:pic>
    </p:spTree>
    <p:extLst>
      <p:ext uri="{BB962C8B-B14F-4D97-AF65-F5344CB8AC3E}">
        <p14:creationId xmlns:p14="http://schemas.microsoft.com/office/powerpoint/2010/main" val="350412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23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Pozdrav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Možeš upotrijebiti svoj BBC micro:bit za sve vrste cool kreacija, od robota do glazbala – mogućnosti su beskrajne</a:t>
            </a:r>
            <a:r>
              <a:rPr lang="hr-HR" dirty="0" smtClean="0"/>
              <a:t>.</a:t>
            </a:r>
          </a:p>
          <a:p>
            <a:r>
              <a:rPr lang="hr-HR" dirty="0"/>
              <a:t>Od robota koji plešu do banana-klavijatura, tvoj micro:bit ima sve značajke koje trebaš za kodiranje fenomenalnih stvari – mogućnosti su beskrajne!</a:t>
            </a:r>
          </a:p>
        </p:txBody>
      </p:sp>
    </p:spTree>
    <p:extLst>
      <p:ext uri="{BB962C8B-B14F-4D97-AF65-F5344CB8AC3E}">
        <p14:creationId xmlns:p14="http://schemas.microsoft.com/office/powerpoint/2010/main" val="250375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Micro:bit se sastoji od sljedećih fizičkih značajki: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25 LED dioda koje se mogu pojedinačno programirati</a:t>
            </a:r>
          </a:p>
          <a:p>
            <a:r>
              <a:rPr lang="hr-HR" dirty="0" smtClean="0"/>
              <a:t>2 tipke koje se mogu programirati</a:t>
            </a:r>
          </a:p>
          <a:p>
            <a:r>
              <a:rPr lang="hr-HR" dirty="0" smtClean="0"/>
              <a:t>fizički spojevi izvoda</a:t>
            </a:r>
          </a:p>
          <a:p>
            <a:r>
              <a:rPr lang="hr-HR" dirty="0" smtClean="0"/>
              <a:t>senzori za temperaturu i svjetlo</a:t>
            </a:r>
          </a:p>
          <a:p>
            <a:r>
              <a:rPr lang="hr-HR" dirty="0" smtClean="0"/>
              <a:t>senzori pokreta (mjerač ubrzanja i kompas)</a:t>
            </a:r>
          </a:p>
          <a:p>
            <a:r>
              <a:rPr lang="hr-HR" dirty="0" smtClean="0"/>
              <a:t>bežična komunikacija preko radija i bluetootha</a:t>
            </a:r>
          </a:p>
          <a:p>
            <a:r>
              <a:rPr lang="hr-HR" dirty="0" smtClean="0"/>
              <a:t>USB sučelje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50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LED </a:t>
            </a:r>
            <a:r>
              <a:rPr lang="hr-HR" dirty="0" smtClean="0"/>
              <a:t>diode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 smtClean="0"/>
              <a:t>LED</a:t>
            </a:r>
            <a:r>
              <a:rPr lang="hr-HR" dirty="0" smtClean="0"/>
              <a:t> </a:t>
            </a:r>
            <a:r>
              <a:rPr lang="hr-HR" dirty="0"/>
              <a:t>je kratica od </a:t>
            </a:r>
            <a:r>
              <a:rPr lang="hr-HR" b="1" dirty="0"/>
              <a:t>L</a:t>
            </a:r>
            <a:r>
              <a:rPr lang="hr-HR" dirty="0"/>
              <a:t>ight </a:t>
            </a:r>
            <a:r>
              <a:rPr lang="hr-HR" b="1" dirty="0"/>
              <a:t>E</a:t>
            </a:r>
            <a:r>
              <a:rPr lang="hr-HR" dirty="0"/>
              <a:t>mitting </a:t>
            </a:r>
            <a:r>
              <a:rPr lang="hr-HR" b="1" dirty="0"/>
              <a:t>D</a:t>
            </a:r>
            <a:r>
              <a:rPr lang="hr-HR" dirty="0"/>
              <a:t>iode </a:t>
            </a:r>
            <a:r>
              <a:rPr lang="hr-HR" dirty="0" smtClean="0"/>
              <a:t>(dioda </a:t>
            </a:r>
            <a:r>
              <a:rPr lang="hr-HR" dirty="0"/>
              <a:t>koja emitira svjetlo</a:t>
            </a:r>
            <a:r>
              <a:rPr lang="hr-HR" dirty="0" smtClean="0"/>
              <a:t>) </a:t>
            </a:r>
          </a:p>
          <a:p>
            <a:r>
              <a:rPr lang="hr-HR" dirty="0" smtClean="0"/>
              <a:t>micro:bit </a:t>
            </a:r>
            <a:r>
              <a:rPr lang="hr-HR" dirty="0"/>
              <a:t>ima 25 LED dioda koje se mogu pojedinačno programirati i koje </a:t>
            </a:r>
            <a:r>
              <a:rPr lang="hr-HR" dirty="0" smtClean="0"/>
              <a:t>omogućuju </a:t>
            </a:r>
            <a:r>
              <a:rPr lang="hr-HR" dirty="0"/>
              <a:t>prikaz teksta, brojeva i </a:t>
            </a:r>
            <a:r>
              <a:rPr lang="hr-HR" dirty="0" smtClean="0"/>
              <a:t>slika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3943"/>
            <a:ext cx="5181600" cy="4154701"/>
          </a:xfrm>
        </p:spPr>
      </p:pic>
    </p:spTree>
    <p:extLst>
      <p:ext uri="{BB962C8B-B14F-4D97-AF65-F5344CB8AC3E}">
        <p14:creationId xmlns:p14="http://schemas.microsoft.com/office/powerpoint/2010/main" val="300622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Tipke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na </a:t>
            </a:r>
            <a:r>
              <a:rPr lang="hr-HR" dirty="0"/>
              <a:t>prednjoj strani micro:bita nalaze se dvije tipke (označene A i B</a:t>
            </a:r>
            <a:r>
              <a:rPr lang="hr-HR" dirty="0" smtClean="0"/>
              <a:t>)</a:t>
            </a:r>
          </a:p>
          <a:p>
            <a:r>
              <a:rPr lang="hr-HR" dirty="0" smtClean="0"/>
              <a:t>pritiskom na tipku </a:t>
            </a:r>
            <a:r>
              <a:rPr lang="hr-HR" dirty="0"/>
              <a:t>omogućuje </a:t>
            </a:r>
            <a:r>
              <a:rPr lang="hr-HR" dirty="0" smtClean="0"/>
              <a:t>se pokretanje kôda </a:t>
            </a:r>
            <a:r>
              <a:rPr lang="hr-HR" dirty="0"/>
              <a:t>na </a:t>
            </a:r>
            <a:r>
              <a:rPr lang="hr-HR" dirty="0" smtClean="0"/>
              <a:t>uređaju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34" y="1027906"/>
            <a:ext cx="5346536" cy="3600000"/>
          </a:xfrm>
        </p:spPr>
      </p:pic>
    </p:spTree>
    <p:extLst>
      <p:ext uri="{BB962C8B-B14F-4D97-AF65-F5344CB8AC3E}">
        <p14:creationId xmlns:p14="http://schemas.microsoft.com/office/powerpoint/2010/main" val="291644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Izvodi (pinovi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ukupno </a:t>
            </a:r>
            <a:r>
              <a:rPr lang="hr-HR" dirty="0"/>
              <a:t>je 25 vanjskih konektora na rubnom priključku micro:bita, koje nazivamo 'izvodi</a:t>
            </a:r>
            <a:r>
              <a:rPr lang="hr-HR" dirty="0" smtClean="0"/>
              <a:t>'</a:t>
            </a:r>
          </a:p>
          <a:p>
            <a:r>
              <a:rPr lang="hr-HR" dirty="0"/>
              <a:t>p</a:t>
            </a:r>
            <a:r>
              <a:rPr lang="hr-HR" dirty="0" smtClean="0"/>
              <a:t>rogramiraj </a:t>
            </a:r>
            <a:r>
              <a:rPr lang="hr-HR" dirty="0"/>
              <a:t>motore, LED diode i druge električne komponente pomoću izvoda ili poveži dodatne senzore za upravljanje svojim </a:t>
            </a:r>
            <a:r>
              <a:rPr lang="hr-HR" dirty="0" smtClean="0"/>
              <a:t>kôdom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057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Senzor za </a:t>
            </a:r>
            <a:r>
              <a:rPr lang="hr-HR" dirty="0" smtClean="0"/>
              <a:t>svjetlo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278466" y="2370667"/>
            <a:ext cx="3620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Okretanjem </a:t>
            </a:r>
            <a:r>
              <a:rPr lang="hr-HR" dirty="0"/>
              <a:t>LED dioda na zaslonu kako bi postale ulaz (input), LED zaslon radi kao običan senzor za svjetlo omogućujući detektiranje svjetla u </a:t>
            </a:r>
            <a:r>
              <a:rPr lang="hr-HR" dirty="0" smtClean="0"/>
              <a:t>okolini.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84" y="1190365"/>
            <a:ext cx="355731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9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Senzor za </a:t>
            </a:r>
            <a:r>
              <a:rPr lang="hr-HR" dirty="0" smtClean="0"/>
              <a:t>temperaturu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omogućuje micro:bitu detektiranje trenutne temperature u okolini, u Celzijevim stupnjevima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02" y="2711900"/>
            <a:ext cx="44196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7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57" y="1432631"/>
            <a:ext cx="8711886" cy="49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365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Pozdrav!</vt:lpstr>
      <vt:lpstr>Micro:bit se sastoji od sljedećih fizičkih značajki:</vt:lpstr>
      <vt:lpstr>LED diode</vt:lpstr>
      <vt:lpstr>Tipke</vt:lpstr>
      <vt:lpstr>Izvodi (pinovi)</vt:lpstr>
      <vt:lpstr>Senzor za svjetlo</vt:lpstr>
      <vt:lpstr>Senzor za temperaturu</vt:lpstr>
      <vt:lpstr>Kraj</vt:lpstr>
      <vt:lpstr>Mjerač ubrzanja</vt:lpstr>
      <vt:lpstr>Kompas</vt:lpstr>
      <vt:lpstr>Radio</vt:lpstr>
      <vt:lpstr>Bluetooth</vt:lpstr>
      <vt:lpstr>PowerPoint Presentation</vt:lpstr>
      <vt:lpstr>USB sučelje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Upoznaj micro:bit</dc:title>
  <dc:creator>Veronika</dc:creator>
  <cp:lastModifiedBy>Veronika</cp:lastModifiedBy>
  <cp:revision>20</cp:revision>
  <dcterms:created xsi:type="dcterms:W3CDTF">2018-02-20T21:03:01Z</dcterms:created>
  <dcterms:modified xsi:type="dcterms:W3CDTF">2018-12-10T12:28:41Z</dcterms:modified>
</cp:coreProperties>
</file>